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handoutMasterIdLst>
    <p:handoutMasterId r:id="rId80"/>
  </p:handoutMasterIdLst>
  <p:sldIdLst>
    <p:sldId id="290" r:id="rId2"/>
    <p:sldId id="428" r:id="rId3"/>
    <p:sldId id="379" r:id="rId4"/>
    <p:sldId id="330" r:id="rId5"/>
    <p:sldId id="429" r:id="rId6"/>
    <p:sldId id="430" r:id="rId7"/>
    <p:sldId id="432" r:id="rId8"/>
    <p:sldId id="431" r:id="rId9"/>
    <p:sldId id="433" r:id="rId10"/>
    <p:sldId id="434" r:id="rId11"/>
    <p:sldId id="503" r:id="rId12"/>
    <p:sldId id="436" r:id="rId13"/>
    <p:sldId id="438" r:id="rId14"/>
    <p:sldId id="440" r:id="rId15"/>
    <p:sldId id="439" r:id="rId16"/>
    <p:sldId id="441" r:id="rId17"/>
    <p:sldId id="443" r:id="rId18"/>
    <p:sldId id="442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456" r:id="rId32"/>
    <p:sldId id="457" r:id="rId33"/>
    <p:sldId id="458" r:id="rId34"/>
    <p:sldId id="459" r:id="rId35"/>
    <p:sldId id="460" r:id="rId36"/>
    <p:sldId id="461" r:id="rId37"/>
    <p:sldId id="462" r:id="rId38"/>
    <p:sldId id="463" r:id="rId39"/>
    <p:sldId id="464" r:id="rId40"/>
    <p:sldId id="465" r:id="rId41"/>
    <p:sldId id="467" r:id="rId42"/>
    <p:sldId id="466" r:id="rId43"/>
    <p:sldId id="470" r:id="rId44"/>
    <p:sldId id="469" r:id="rId45"/>
    <p:sldId id="468" r:id="rId46"/>
    <p:sldId id="471" r:id="rId47"/>
    <p:sldId id="472" r:id="rId48"/>
    <p:sldId id="473" r:id="rId49"/>
    <p:sldId id="474" r:id="rId50"/>
    <p:sldId id="475" r:id="rId51"/>
    <p:sldId id="476" r:id="rId52"/>
    <p:sldId id="477" r:id="rId53"/>
    <p:sldId id="478" r:id="rId54"/>
    <p:sldId id="479" r:id="rId55"/>
    <p:sldId id="480" r:id="rId56"/>
    <p:sldId id="481" r:id="rId57"/>
    <p:sldId id="482" r:id="rId58"/>
    <p:sldId id="483" r:id="rId59"/>
    <p:sldId id="484" r:id="rId60"/>
    <p:sldId id="485" r:id="rId61"/>
    <p:sldId id="486" r:id="rId62"/>
    <p:sldId id="487" r:id="rId63"/>
    <p:sldId id="488" r:id="rId64"/>
    <p:sldId id="489" r:id="rId65"/>
    <p:sldId id="490" r:id="rId66"/>
    <p:sldId id="491" r:id="rId67"/>
    <p:sldId id="492" r:id="rId68"/>
    <p:sldId id="493" r:id="rId69"/>
    <p:sldId id="494" r:id="rId70"/>
    <p:sldId id="495" r:id="rId71"/>
    <p:sldId id="496" r:id="rId72"/>
    <p:sldId id="497" r:id="rId73"/>
    <p:sldId id="498" r:id="rId74"/>
    <p:sldId id="499" r:id="rId75"/>
    <p:sldId id="500" r:id="rId76"/>
    <p:sldId id="501" r:id="rId77"/>
    <p:sldId id="502" r:id="rId78"/>
    <p:sldId id="408" r:id="rId79"/>
  </p:sldIdLst>
  <p:sldSz cx="12192000" cy="6858000"/>
  <p:notesSz cx="7010400" cy="111252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B65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82" d="100"/>
          <a:sy n="82" d="100"/>
        </p:scale>
        <p:origin x="552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11174B-B0B6-4003-8942-71DAFB56A994}" type="doc">
      <dgm:prSet loTypeId="urn:microsoft.com/office/officeart/2005/8/layout/list1" loCatId="list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A01A4130-0726-4AEF-947B-28E80FABDE7A}">
      <dgm:prSet phldrT="[Text]"/>
      <dgm:spPr/>
      <dgm:t>
        <a:bodyPr/>
        <a:lstStyle/>
        <a:p>
          <a:pPr algn="l"/>
          <a:r>
            <a:rPr lang="en-US" b="1"/>
            <a:t>PENYUSUNAN RENCANA KERJA</a:t>
          </a:r>
          <a:endParaRPr lang="en-US" b="1" dirty="0"/>
        </a:p>
      </dgm:t>
    </dgm:pt>
    <dgm:pt modelId="{04B5E8A4-86C0-41F5-928C-669288FA55EA}" type="parTrans" cxnId="{238AFCA7-7F44-4C7B-BE49-6471B21042CD}">
      <dgm:prSet/>
      <dgm:spPr/>
      <dgm:t>
        <a:bodyPr/>
        <a:lstStyle/>
        <a:p>
          <a:pPr algn="l"/>
          <a:endParaRPr lang="en-US" b="1">
            <a:solidFill>
              <a:schemeClr val="tx1"/>
            </a:solidFill>
          </a:endParaRPr>
        </a:p>
      </dgm:t>
    </dgm:pt>
    <dgm:pt modelId="{74469BB2-8C8B-47EF-A64C-933313986B49}" type="sibTrans" cxnId="{238AFCA7-7F44-4C7B-BE49-6471B21042CD}">
      <dgm:prSet/>
      <dgm:spPr/>
      <dgm:t>
        <a:bodyPr/>
        <a:lstStyle/>
        <a:p>
          <a:pPr algn="l"/>
          <a:endParaRPr lang="en-US" b="1">
            <a:solidFill>
              <a:schemeClr val="tx1"/>
            </a:solidFill>
          </a:endParaRPr>
        </a:p>
      </dgm:t>
    </dgm:pt>
    <dgm:pt modelId="{8D764EDB-3F64-4416-B401-F4C010BD8320}">
      <dgm:prSet phldrT="[Text]"/>
      <dgm:spPr/>
      <dgm:t>
        <a:bodyPr/>
        <a:lstStyle/>
        <a:p>
          <a:pPr algn="l"/>
          <a:r>
            <a:rPr lang="en-US" b="1"/>
            <a:t>PENGELOLAAN DAN PELAKSANAAN KEGIATAN</a:t>
          </a:r>
          <a:endParaRPr lang="en-US" b="1" dirty="0"/>
        </a:p>
      </dgm:t>
    </dgm:pt>
    <dgm:pt modelId="{50F3C84F-2B4B-48B2-9BB2-CEBDC7027BBC}" type="parTrans" cxnId="{C4E0ECD4-72CC-458F-9E60-F07166C935E6}">
      <dgm:prSet/>
      <dgm:spPr/>
      <dgm:t>
        <a:bodyPr/>
        <a:lstStyle/>
        <a:p>
          <a:pPr algn="l"/>
          <a:endParaRPr lang="en-US" b="1">
            <a:solidFill>
              <a:schemeClr val="tx1"/>
            </a:solidFill>
          </a:endParaRPr>
        </a:p>
      </dgm:t>
    </dgm:pt>
    <dgm:pt modelId="{699ADD73-2EC5-499D-84D4-4DF60A5FD1EC}" type="sibTrans" cxnId="{C4E0ECD4-72CC-458F-9E60-F07166C935E6}">
      <dgm:prSet/>
      <dgm:spPr/>
      <dgm:t>
        <a:bodyPr/>
        <a:lstStyle/>
        <a:p>
          <a:pPr algn="l"/>
          <a:endParaRPr lang="en-US" b="1">
            <a:solidFill>
              <a:schemeClr val="tx1"/>
            </a:solidFill>
          </a:endParaRPr>
        </a:p>
      </dgm:t>
    </dgm:pt>
    <dgm:pt modelId="{99733F20-315B-4832-B271-205FE441194D}">
      <dgm:prSet phldrT="[Text]"/>
      <dgm:spPr/>
      <dgm:t>
        <a:bodyPr/>
        <a:lstStyle/>
        <a:p>
          <a:pPr algn="l"/>
          <a:r>
            <a:rPr lang="en-US" b="1"/>
            <a:t>MONITORING, EVALUASI DAN PELAPORAN</a:t>
          </a:r>
          <a:endParaRPr lang="en-US" b="1" dirty="0"/>
        </a:p>
      </dgm:t>
    </dgm:pt>
    <dgm:pt modelId="{C5D0B71B-3FA1-437F-BB30-391B109BEDFF}" type="parTrans" cxnId="{2ADB8F22-9935-43E0-915D-2AC21B4810D7}">
      <dgm:prSet/>
      <dgm:spPr/>
      <dgm:t>
        <a:bodyPr/>
        <a:lstStyle/>
        <a:p>
          <a:pPr algn="l"/>
          <a:endParaRPr lang="en-US" b="1">
            <a:solidFill>
              <a:schemeClr val="tx1"/>
            </a:solidFill>
          </a:endParaRPr>
        </a:p>
      </dgm:t>
    </dgm:pt>
    <dgm:pt modelId="{FF09B2C8-7FA3-4DA8-878A-EB0C222F30CF}" type="sibTrans" cxnId="{2ADB8F22-9935-43E0-915D-2AC21B4810D7}">
      <dgm:prSet/>
      <dgm:spPr/>
      <dgm:t>
        <a:bodyPr/>
        <a:lstStyle/>
        <a:p>
          <a:pPr algn="l"/>
          <a:endParaRPr lang="en-US" b="1">
            <a:solidFill>
              <a:schemeClr val="tx1"/>
            </a:solidFill>
          </a:endParaRPr>
        </a:p>
      </dgm:t>
    </dgm:pt>
    <dgm:pt modelId="{4AD09227-DF1B-4FBA-A222-7010DA9468C6}">
      <dgm:prSet phldrT="[Text]"/>
      <dgm:spPr/>
      <dgm:t>
        <a:bodyPr/>
        <a:lstStyle/>
        <a:p>
          <a:pPr algn="l"/>
          <a:r>
            <a:rPr lang="en-US" b="1"/>
            <a:t>PENGGUNAAN DANA BOS</a:t>
          </a:r>
          <a:endParaRPr lang="en-US" b="1" dirty="0"/>
        </a:p>
      </dgm:t>
    </dgm:pt>
    <dgm:pt modelId="{2C7163E7-B1EB-4C8C-B8E4-969A4EB5A278}" type="parTrans" cxnId="{14A33F03-DFB2-4E37-BB27-C00F737957FA}">
      <dgm:prSet/>
      <dgm:spPr/>
      <dgm:t>
        <a:bodyPr/>
        <a:lstStyle/>
        <a:p>
          <a:pPr algn="l"/>
          <a:endParaRPr lang="en-US" b="1">
            <a:solidFill>
              <a:schemeClr val="tx1"/>
            </a:solidFill>
          </a:endParaRPr>
        </a:p>
      </dgm:t>
    </dgm:pt>
    <dgm:pt modelId="{1F556386-125A-46E0-B5A9-8773D5480A5F}" type="sibTrans" cxnId="{14A33F03-DFB2-4E37-BB27-C00F737957FA}">
      <dgm:prSet/>
      <dgm:spPr/>
      <dgm:t>
        <a:bodyPr/>
        <a:lstStyle/>
        <a:p>
          <a:pPr algn="l"/>
          <a:endParaRPr lang="en-US" b="1">
            <a:solidFill>
              <a:schemeClr val="tx1"/>
            </a:solidFill>
          </a:endParaRPr>
        </a:p>
      </dgm:t>
    </dgm:pt>
    <dgm:pt modelId="{4B9E4A05-DF5D-46E8-9493-12D9B3B239B6}">
      <dgm:prSet phldrT="[Text]"/>
      <dgm:spPr/>
      <dgm:t>
        <a:bodyPr/>
        <a:lstStyle/>
        <a:p>
          <a:pPr algn="l"/>
          <a:r>
            <a:rPr lang="en-US" b="1"/>
            <a:t>PEMAHAMAN UMUM</a:t>
          </a:r>
          <a:endParaRPr lang="en-US" b="1" dirty="0"/>
        </a:p>
      </dgm:t>
    </dgm:pt>
    <dgm:pt modelId="{4657174F-8FDC-4893-82E1-E81326875F39}" type="parTrans" cxnId="{7F2107AE-1056-43F0-BBC3-DE931AF9E65E}">
      <dgm:prSet/>
      <dgm:spPr/>
      <dgm:t>
        <a:bodyPr/>
        <a:lstStyle/>
        <a:p>
          <a:pPr algn="l"/>
          <a:endParaRPr lang="en-US" b="1">
            <a:solidFill>
              <a:schemeClr val="tx1"/>
            </a:solidFill>
          </a:endParaRPr>
        </a:p>
      </dgm:t>
    </dgm:pt>
    <dgm:pt modelId="{DB02BEB0-93C5-4C36-A015-A0367F0930A9}" type="sibTrans" cxnId="{7F2107AE-1056-43F0-BBC3-DE931AF9E65E}">
      <dgm:prSet/>
      <dgm:spPr/>
      <dgm:t>
        <a:bodyPr/>
        <a:lstStyle/>
        <a:p>
          <a:pPr algn="l"/>
          <a:endParaRPr lang="en-US" b="1">
            <a:solidFill>
              <a:schemeClr val="tx1"/>
            </a:solidFill>
          </a:endParaRPr>
        </a:p>
      </dgm:t>
    </dgm:pt>
    <dgm:pt modelId="{846C8A57-DC96-4164-980D-099CC601BE28}" type="pres">
      <dgm:prSet presAssocID="{2011174B-B0B6-4003-8942-71DAFB56A994}" presName="linear" presStyleCnt="0">
        <dgm:presLayoutVars>
          <dgm:dir/>
          <dgm:animLvl val="lvl"/>
          <dgm:resizeHandles val="exact"/>
        </dgm:presLayoutVars>
      </dgm:prSet>
      <dgm:spPr/>
    </dgm:pt>
    <dgm:pt modelId="{3D41FE91-2986-480E-8E78-A85FD2EA7518}" type="pres">
      <dgm:prSet presAssocID="{4B9E4A05-DF5D-46E8-9493-12D9B3B239B6}" presName="parentLin" presStyleCnt="0"/>
      <dgm:spPr/>
    </dgm:pt>
    <dgm:pt modelId="{07EF581D-A673-4283-8BC4-7ED827EE416F}" type="pres">
      <dgm:prSet presAssocID="{4B9E4A05-DF5D-46E8-9493-12D9B3B239B6}" presName="parentLeftMargin" presStyleLbl="node1" presStyleIdx="0" presStyleCnt="5"/>
      <dgm:spPr/>
    </dgm:pt>
    <dgm:pt modelId="{6B3B78F3-9E3E-4C49-8A01-0CD0FBB97F26}" type="pres">
      <dgm:prSet presAssocID="{4B9E4A05-DF5D-46E8-9493-12D9B3B239B6}" presName="parentText" presStyleLbl="node1" presStyleIdx="0" presStyleCnt="5" custScaleX="117857" custLinFactNeighborY="2806">
        <dgm:presLayoutVars>
          <dgm:chMax val="0"/>
          <dgm:bulletEnabled val="1"/>
        </dgm:presLayoutVars>
      </dgm:prSet>
      <dgm:spPr/>
    </dgm:pt>
    <dgm:pt modelId="{1A3F41D8-F518-4BC6-A6C9-041E2FDA4C39}" type="pres">
      <dgm:prSet presAssocID="{4B9E4A05-DF5D-46E8-9493-12D9B3B239B6}" presName="negativeSpace" presStyleCnt="0"/>
      <dgm:spPr/>
    </dgm:pt>
    <dgm:pt modelId="{6050C924-4F47-424C-87E4-AD3B124988B3}" type="pres">
      <dgm:prSet presAssocID="{4B9E4A05-DF5D-46E8-9493-12D9B3B239B6}" presName="childText" presStyleLbl="conFgAcc1" presStyleIdx="0" presStyleCnt="5" custLinFactNeighborY="48056">
        <dgm:presLayoutVars>
          <dgm:bulletEnabled val="1"/>
        </dgm:presLayoutVars>
      </dgm:prSet>
      <dgm:spPr/>
    </dgm:pt>
    <dgm:pt modelId="{27B71DD9-E8DE-4321-A6F4-F6492B45C254}" type="pres">
      <dgm:prSet presAssocID="{DB02BEB0-93C5-4C36-A015-A0367F0930A9}" presName="spaceBetweenRectangles" presStyleCnt="0"/>
      <dgm:spPr/>
    </dgm:pt>
    <dgm:pt modelId="{9A173E95-ABB7-4629-9017-74E7AD770A9A}" type="pres">
      <dgm:prSet presAssocID="{4AD09227-DF1B-4FBA-A222-7010DA9468C6}" presName="parentLin" presStyleCnt="0"/>
      <dgm:spPr/>
    </dgm:pt>
    <dgm:pt modelId="{A769FD07-8A17-4477-9531-36B647AFA39D}" type="pres">
      <dgm:prSet presAssocID="{4AD09227-DF1B-4FBA-A222-7010DA9468C6}" presName="parentLeftMargin" presStyleLbl="node1" presStyleIdx="0" presStyleCnt="5"/>
      <dgm:spPr/>
    </dgm:pt>
    <dgm:pt modelId="{A4797AF6-9D8E-4D3A-96FB-A590D51DA577}" type="pres">
      <dgm:prSet presAssocID="{4AD09227-DF1B-4FBA-A222-7010DA9468C6}" presName="parentText" presStyleLbl="node1" presStyleIdx="1" presStyleCnt="5" custScaleX="117857">
        <dgm:presLayoutVars>
          <dgm:chMax val="0"/>
          <dgm:bulletEnabled val="1"/>
        </dgm:presLayoutVars>
      </dgm:prSet>
      <dgm:spPr/>
    </dgm:pt>
    <dgm:pt modelId="{1DFEA664-DE9E-4039-8A58-8AB0EF0EB370}" type="pres">
      <dgm:prSet presAssocID="{4AD09227-DF1B-4FBA-A222-7010DA9468C6}" presName="negativeSpace" presStyleCnt="0"/>
      <dgm:spPr/>
    </dgm:pt>
    <dgm:pt modelId="{F2D498D6-5594-4EAA-B964-EECC0D871064}" type="pres">
      <dgm:prSet presAssocID="{4AD09227-DF1B-4FBA-A222-7010DA9468C6}" presName="childText" presStyleLbl="conFgAcc1" presStyleIdx="1" presStyleCnt="5">
        <dgm:presLayoutVars>
          <dgm:bulletEnabled val="1"/>
        </dgm:presLayoutVars>
      </dgm:prSet>
      <dgm:spPr/>
    </dgm:pt>
    <dgm:pt modelId="{05FF8174-F559-409B-ADEC-845A6EB32104}" type="pres">
      <dgm:prSet presAssocID="{1F556386-125A-46E0-B5A9-8773D5480A5F}" presName="spaceBetweenRectangles" presStyleCnt="0"/>
      <dgm:spPr/>
    </dgm:pt>
    <dgm:pt modelId="{6BAF7340-65A5-447C-82E6-704834020CF6}" type="pres">
      <dgm:prSet presAssocID="{A01A4130-0726-4AEF-947B-28E80FABDE7A}" presName="parentLin" presStyleCnt="0"/>
      <dgm:spPr/>
    </dgm:pt>
    <dgm:pt modelId="{8492F633-6BFE-4DBC-99C3-0CA6D733CF55}" type="pres">
      <dgm:prSet presAssocID="{A01A4130-0726-4AEF-947B-28E80FABDE7A}" presName="parentLeftMargin" presStyleLbl="node1" presStyleIdx="1" presStyleCnt="5"/>
      <dgm:spPr/>
    </dgm:pt>
    <dgm:pt modelId="{D3ED1442-966A-4A0B-BFE4-6DDFB8981286}" type="pres">
      <dgm:prSet presAssocID="{A01A4130-0726-4AEF-947B-28E80FABDE7A}" presName="parentText" presStyleLbl="node1" presStyleIdx="2" presStyleCnt="5" custScaleX="117857">
        <dgm:presLayoutVars>
          <dgm:chMax val="0"/>
          <dgm:bulletEnabled val="1"/>
        </dgm:presLayoutVars>
      </dgm:prSet>
      <dgm:spPr/>
    </dgm:pt>
    <dgm:pt modelId="{A680792D-90AE-4E89-B11F-16FC9DC42070}" type="pres">
      <dgm:prSet presAssocID="{A01A4130-0726-4AEF-947B-28E80FABDE7A}" presName="negativeSpace" presStyleCnt="0"/>
      <dgm:spPr/>
    </dgm:pt>
    <dgm:pt modelId="{23FB4086-5531-4779-A1DC-49E9B96EAF4F}" type="pres">
      <dgm:prSet presAssocID="{A01A4130-0726-4AEF-947B-28E80FABDE7A}" presName="childText" presStyleLbl="conFgAcc1" presStyleIdx="2" presStyleCnt="5">
        <dgm:presLayoutVars>
          <dgm:bulletEnabled val="1"/>
        </dgm:presLayoutVars>
      </dgm:prSet>
      <dgm:spPr/>
    </dgm:pt>
    <dgm:pt modelId="{CA802749-2974-40FA-804A-5CDFF9AF1FE0}" type="pres">
      <dgm:prSet presAssocID="{74469BB2-8C8B-47EF-A64C-933313986B49}" presName="spaceBetweenRectangles" presStyleCnt="0"/>
      <dgm:spPr/>
    </dgm:pt>
    <dgm:pt modelId="{E75A5259-1D66-495B-813E-9F72FE68BF33}" type="pres">
      <dgm:prSet presAssocID="{8D764EDB-3F64-4416-B401-F4C010BD8320}" presName="parentLin" presStyleCnt="0"/>
      <dgm:spPr/>
    </dgm:pt>
    <dgm:pt modelId="{45B30562-3EDD-4BB8-B4DB-09CB7A235DE5}" type="pres">
      <dgm:prSet presAssocID="{8D764EDB-3F64-4416-B401-F4C010BD8320}" presName="parentLeftMargin" presStyleLbl="node1" presStyleIdx="2" presStyleCnt="5"/>
      <dgm:spPr/>
    </dgm:pt>
    <dgm:pt modelId="{C4DCD1A7-3A02-47DB-AF4E-A476FA9FF158}" type="pres">
      <dgm:prSet presAssocID="{8D764EDB-3F64-4416-B401-F4C010BD8320}" presName="parentText" presStyleLbl="node1" presStyleIdx="3" presStyleCnt="5" custScaleX="117857">
        <dgm:presLayoutVars>
          <dgm:chMax val="0"/>
          <dgm:bulletEnabled val="1"/>
        </dgm:presLayoutVars>
      </dgm:prSet>
      <dgm:spPr/>
    </dgm:pt>
    <dgm:pt modelId="{A7E78044-B26D-4247-AA24-7113304A10A9}" type="pres">
      <dgm:prSet presAssocID="{8D764EDB-3F64-4416-B401-F4C010BD8320}" presName="negativeSpace" presStyleCnt="0"/>
      <dgm:spPr/>
    </dgm:pt>
    <dgm:pt modelId="{7F6784F6-AE5E-42DD-B0AF-4A414DF84ADA}" type="pres">
      <dgm:prSet presAssocID="{8D764EDB-3F64-4416-B401-F4C010BD8320}" presName="childText" presStyleLbl="conFgAcc1" presStyleIdx="3" presStyleCnt="5">
        <dgm:presLayoutVars>
          <dgm:bulletEnabled val="1"/>
        </dgm:presLayoutVars>
      </dgm:prSet>
      <dgm:spPr/>
    </dgm:pt>
    <dgm:pt modelId="{3D9E78BD-D0F0-4C64-B6AC-83810B38247D}" type="pres">
      <dgm:prSet presAssocID="{699ADD73-2EC5-499D-84D4-4DF60A5FD1EC}" presName="spaceBetweenRectangles" presStyleCnt="0"/>
      <dgm:spPr/>
    </dgm:pt>
    <dgm:pt modelId="{55502120-348B-4905-8E25-700407E0E8D8}" type="pres">
      <dgm:prSet presAssocID="{99733F20-315B-4832-B271-205FE441194D}" presName="parentLin" presStyleCnt="0"/>
      <dgm:spPr/>
    </dgm:pt>
    <dgm:pt modelId="{B260DCF9-7AF0-420C-BE28-C406A0DA34AA}" type="pres">
      <dgm:prSet presAssocID="{99733F20-315B-4832-B271-205FE441194D}" presName="parentLeftMargin" presStyleLbl="node1" presStyleIdx="3" presStyleCnt="5"/>
      <dgm:spPr/>
    </dgm:pt>
    <dgm:pt modelId="{5D322571-CBED-4F4C-8A2A-477E7C59B166}" type="pres">
      <dgm:prSet presAssocID="{99733F20-315B-4832-B271-205FE441194D}" presName="parentText" presStyleLbl="node1" presStyleIdx="4" presStyleCnt="5" custScaleX="117857">
        <dgm:presLayoutVars>
          <dgm:chMax val="0"/>
          <dgm:bulletEnabled val="1"/>
        </dgm:presLayoutVars>
      </dgm:prSet>
      <dgm:spPr/>
    </dgm:pt>
    <dgm:pt modelId="{79154655-D00D-4370-B106-A7FDC157C7A0}" type="pres">
      <dgm:prSet presAssocID="{99733F20-315B-4832-B271-205FE441194D}" presName="negativeSpace" presStyleCnt="0"/>
      <dgm:spPr/>
    </dgm:pt>
    <dgm:pt modelId="{7C122B54-3780-4204-B360-99651BC0E3DA}" type="pres">
      <dgm:prSet presAssocID="{99733F20-315B-4832-B271-205FE441194D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14A33F03-DFB2-4E37-BB27-C00F737957FA}" srcId="{2011174B-B0B6-4003-8942-71DAFB56A994}" destId="{4AD09227-DF1B-4FBA-A222-7010DA9468C6}" srcOrd="1" destOrd="0" parTransId="{2C7163E7-B1EB-4C8C-B8E4-969A4EB5A278}" sibTransId="{1F556386-125A-46E0-B5A9-8773D5480A5F}"/>
    <dgm:cxn modelId="{D3CE761A-5011-40F8-84E8-F382B15B491D}" type="presOf" srcId="{A01A4130-0726-4AEF-947B-28E80FABDE7A}" destId="{8492F633-6BFE-4DBC-99C3-0CA6D733CF55}" srcOrd="0" destOrd="0" presId="urn:microsoft.com/office/officeart/2005/8/layout/list1"/>
    <dgm:cxn modelId="{2ADB8F22-9935-43E0-915D-2AC21B4810D7}" srcId="{2011174B-B0B6-4003-8942-71DAFB56A994}" destId="{99733F20-315B-4832-B271-205FE441194D}" srcOrd="4" destOrd="0" parTransId="{C5D0B71B-3FA1-437F-BB30-391B109BEDFF}" sibTransId="{FF09B2C8-7FA3-4DA8-878A-EB0C222F30CF}"/>
    <dgm:cxn modelId="{7F432024-9B60-4BA2-8799-4DCDB54BCB0F}" type="presOf" srcId="{4B9E4A05-DF5D-46E8-9493-12D9B3B239B6}" destId="{6B3B78F3-9E3E-4C49-8A01-0CD0FBB97F26}" srcOrd="1" destOrd="0" presId="urn:microsoft.com/office/officeart/2005/8/layout/list1"/>
    <dgm:cxn modelId="{136A0E36-A553-4D65-8A0E-44C2260DBE7C}" type="presOf" srcId="{99733F20-315B-4832-B271-205FE441194D}" destId="{B260DCF9-7AF0-420C-BE28-C406A0DA34AA}" srcOrd="0" destOrd="0" presId="urn:microsoft.com/office/officeart/2005/8/layout/list1"/>
    <dgm:cxn modelId="{532ED039-6C46-41AA-8AD0-17C7BF6FB5E1}" type="presOf" srcId="{4AD09227-DF1B-4FBA-A222-7010DA9468C6}" destId="{A4797AF6-9D8E-4D3A-96FB-A590D51DA577}" srcOrd="1" destOrd="0" presId="urn:microsoft.com/office/officeart/2005/8/layout/list1"/>
    <dgm:cxn modelId="{6BCB5C53-999D-4881-9D52-885DBDA5A377}" type="presOf" srcId="{A01A4130-0726-4AEF-947B-28E80FABDE7A}" destId="{D3ED1442-966A-4A0B-BFE4-6DDFB8981286}" srcOrd="1" destOrd="0" presId="urn:microsoft.com/office/officeart/2005/8/layout/list1"/>
    <dgm:cxn modelId="{60880A76-26BE-4D3B-8F99-9387D0BEF4E8}" type="presOf" srcId="{4B9E4A05-DF5D-46E8-9493-12D9B3B239B6}" destId="{07EF581D-A673-4283-8BC4-7ED827EE416F}" srcOrd="0" destOrd="0" presId="urn:microsoft.com/office/officeart/2005/8/layout/list1"/>
    <dgm:cxn modelId="{192C0D9D-2048-4921-BEB7-13430A22504D}" type="presOf" srcId="{99733F20-315B-4832-B271-205FE441194D}" destId="{5D322571-CBED-4F4C-8A2A-477E7C59B166}" srcOrd="1" destOrd="0" presId="urn:microsoft.com/office/officeart/2005/8/layout/list1"/>
    <dgm:cxn modelId="{5E90B6A4-F6AB-478A-B0B2-C60EFDCBD491}" type="presOf" srcId="{8D764EDB-3F64-4416-B401-F4C010BD8320}" destId="{C4DCD1A7-3A02-47DB-AF4E-A476FA9FF158}" srcOrd="1" destOrd="0" presId="urn:microsoft.com/office/officeart/2005/8/layout/list1"/>
    <dgm:cxn modelId="{238AFCA7-7F44-4C7B-BE49-6471B21042CD}" srcId="{2011174B-B0B6-4003-8942-71DAFB56A994}" destId="{A01A4130-0726-4AEF-947B-28E80FABDE7A}" srcOrd="2" destOrd="0" parTransId="{04B5E8A4-86C0-41F5-928C-669288FA55EA}" sibTransId="{74469BB2-8C8B-47EF-A64C-933313986B49}"/>
    <dgm:cxn modelId="{7F2107AE-1056-43F0-BBC3-DE931AF9E65E}" srcId="{2011174B-B0B6-4003-8942-71DAFB56A994}" destId="{4B9E4A05-DF5D-46E8-9493-12D9B3B239B6}" srcOrd="0" destOrd="0" parTransId="{4657174F-8FDC-4893-82E1-E81326875F39}" sibTransId="{DB02BEB0-93C5-4C36-A015-A0367F0930A9}"/>
    <dgm:cxn modelId="{DFD879C3-8E44-45F2-BE04-8BD650D3EA9A}" type="presOf" srcId="{4AD09227-DF1B-4FBA-A222-7010DA9468C6}" destId="{A769FD07-8A17-4477-9531-36B647AFA39D}" srcOrd="0" destOrd="0" presId="urn:microsoft.com/office/officeart/2005/8/layout/list1"/>
    <dgm:cxn modelId="{DB3A49CC-B1EE-44A8-AC0D-06596E4A29FE}" type="presOf" srcId="{8D764EDB-3F64-4416-B401-F4C010BD8320}" destId="{45B30562-3EDD-4BB8-B4DB-09CB7A235DE5}" srcOrd="0" destOrd="0" presId="urn:microsoft.com/office/officeart/2005/8/layout/list1"/>
    <dgm:cxn modelId="{C4E0ECD4-72CC-458F-9E60-F07166C935E6}" srcId="{2011174B-B0B6-4003-8942-71DAFB56A994}" destId="{8D764EDB-3F64-4416-B401-F4C010BD8320}" srcOrd="3" destOrd="0" parTransId="{50F3C84F-2B4B-48B2-9BB2-CEBDC7027BBC}" sibTransId="{699ADD73-2EC5-499D-84D4-4DF60A5FD1EC}"/>
    <dgm:cxn modelId="{2703A4F4-A936-4F01-B5F0-D2CB78CD1995}" type="presOf" srcId="{2011174B-B0B6-4003-8942-71DAFB56A994}" destId="{846C8A57-DC96-4164-980D-099CC601BE28}" srcOrd="0" destOrd="0" presId="urn:microsoft.com/office/officeart/2005/8/layout/list1"/>
    <dgm:cxn modelId="{479B9D46-E880-42A4-B008-F971DF32C50F}" type="presParOf" srcId="{846C8A57-DC96-4164-980D-099CC601BE28}" destId="{3D41FE91-2986-480E-8E78-A85FD2EA7518}" srcOrd="0" destOrd="0" presId="urn:microsoft.com/office/officeart/2005/8/layout/list1"/>
    <dgm:cxn modelId="{173E8EA3-FBCD-4C9F-9C7D-C66E1E0A5B62}" type="presParOf" srcId="{3D41FE91-2986-480E-8E78-A85FD2EA7518}" destId="{07EF581D-A673-4283-8BC4-7ED827EE416F}" srcOrd="0" destOrd="0" presId="urn:microsoft.com/office/officeart/2005/8/layout/list1"/>
    <dgm:cxn modelId="{30836294-42C5-45C0-902F-0668496650F2}" type="presParOf" srcId="{3D41FE91-2986-480E-8E78-A85FD2EA7518}" destId="{6B3B78F3-9E3E-4C49-8A01-0CD0FBB97F26}" srcOrd="1" destOrd="0" presId="urn:microsoft.com/office/officeart/2005/8/layout/list1"/>
    <dgm:cxn modelId="{BBF67A0E-F09D-4AEF-937D-8E3C1A22A350}" type="presParOf" srcId="{846C8A57-DC96-4164-980D-099CC601BE28}" destId="{1A3F41D8-F518-4BC6-A6C9-041E2FDA4C39}" srcOrd="1" destOrd="0" presId="urn:microsoft.com/office/officeart/2005/8/layout/list1"/>
    <dgm:cxn modelId="{02A28B4C-EFBE-4A37-815D-6C6948850545}" type="presParOf" srcId="{846C8A57-DC96-4164-980D-099CC601BE28}" destId="{6050C924-4F47-424C-87E4-AD3B124988B3}" srcOrd="2" destOrd="0" presId="urn:microsoft.com/office/officeart/2005/8/layout/list1"/>
    <dgm:cxn modelId="{27C6AB85-5059-46CF-9916-9EF8943A0DC1}" type="presParOf" srcId="{846C8A57-DC96-4164-980D-099CC601BE28}" destId="{27B71DD9-E8DE-4321-A6F4-F6492B45C254}" srcOrd="3" destOrd="0" presId="urn:microsoft.com/office/officeart/2005/8/layout/list1"/>
    <dgm:cxn modelId="{3DD5758B-10FC-4BEA-B9B0-05CF16FDF415}" type="presParOf" srcId="{846C8A57-DC96-4164-980D-099CC601BE28}" destId="{9A173E95-ABB7-4629-9017-74E7AD770A9A}" srcOrd="4" destOrd="0" presId="urn:microsoft.com/office/officeart/2005/8/layout/list1"/>
    <dgm:cxn modelId="{0393E584-EB42-4148-9C69-895694A701B2}" type="presParOf" srcId="{9A173E95-ABB7-4629-9017-74E7AD770A9A}" destId="{A769FD07-8A17-4477-9531-36B647AFA39D}" srcOrd="0" destOrd="0" presId="urn:microsoft.com/office/officeart/2005/8/layout/list1"/>
    <dgm:cxn modelId="{7CC6B6EB-D6FA-4C63-92CD-124D619825AA}" type="presParOf" srcId="{9A173E95-ABB7-4629-9017-74E7AD770A9A}" destId="{A4797AF6-9D8E-4D3A-96FB-A590D51DA577}" srcOrd="1" destOrd="0" presId="urn:microsoft.com/office/officeart/2005/8/layout/list1"/>
    <dgm:cxn modelId="{CB1EFEFA-0076-48EC-9E12-73DEAD8A407B}" type="presParOf" srcId="{846C8A57-DC96-4164-980D-099CC601BE28}" destId="{1DFEA664-DE9E-4039-8A58-8AB0EF0EB370}" srcOrd="5" destOrd="0" presId="urn:microsoft.com/office/officeart/2005/8/layout/list1"/>
    <dgm:cxn modelId="{7D5F9F2A-A738-485A-A5D1-1875EB8527AE}" type="presParOf" srcId="{846C8A57-DC96-4164-980D-099CC601BE28}" destId="{F2D498D6-5594-4EAA-B964-EECC0D871064}" srcOrd="6" destOrd="0" presId="urn:microsoft.com/office/officeart/2005/8/layout/list1"/>
    <dgm:cxn modelId="{077C6F16-A17A-41D2-BDD7-E7AE84D8D6C0}" type="presParOf" srcId="{846C8A57-DC96-4164-980D-099CC601BE28}" destId="{05FF8174-F559-409B-ADEC-845A6EB32104}" srcOrd="7" destOrd="0" presId="urn:microsoft.com/office/officeart/2005/8/layout/list1"/>
    <dgm:cxn modelId="{D113FBAC-B4B5-40DF-91DA-E71010C83BB0}" type="presParOf" srcId="{846C8A57-DC96-4164-980D-099CC601BE28}" destId="{6BAF7340-65A5-447C-82E6-704834020CF6}" srcOrd="8" destOrd="0" presId="urn:microsoft.com/office/officeart/2005/8/layout/list1"/>
    <dgm:cxn modelId="{2BAA1C58-82B8-41E2-976A-4C5BAE3B2DB1}" type="presParOf" srcId="{6BAF7340-65A5-447C-82E6-704834020CF6}" destId="{8492F633-6BFE-4DBC-99C3-0CA6D733CF55}" srcOrd="0" destOrd="0" presId="urn:microsoft.com/office/officeart/2005/8/layout/list1"/>
    <dgm:cxn modelId="{49BCA697-E70B-4A38-9A93-BDBAE2DCE644}" type="presParOf" srcId="{6BAF7340-65A5-447C-82E6-704834020CF6}" destId="{D3ED1442-966A-4A0B-BFE4-6DDFB8981286}" srcOrd="1" destOrd="0" presId="urn:microsoft.com/office/officeart/2005/8/layout/list1"/>
    <dgm:cxn modelId="{1F90A21A-F8BD-40BE-A66C-FE3830C05428}" type="presParOf" srcId="{846C8A57-DC96-4164-980D-099CC601BE28}" destId="{A680792D-90AE-4E89-B11F-16FC9DC42070}" srcOrd="9" destOrd="0" presId="urn:microsoft.com/office/officeart/2005/8/layout/list1"/>
    <dgm:cxn modelId="{79BFEA0F-C17A-45F8-B8FB-C5AA2178B198}" type="presParOf" srcId="{846C8A57-DC96-4164-980D-099CC601BE28}" destId="{23FB4086-5531-4779-A1DC-49E9B96EAF4F}" srcOrd="10" destOrd="0" presId="urn:microsoft.com/office/officeart/2005/8/layout/list1"/>
    <dgm:cxn modelId="{BAFF6625-A4E6-46AA-AA08-A98EA885B354}" type="presParOf" srcId="{846C8A57-DC96-4164-980D-099CC601BE28}" destId="{CA802749-2974-40FA-804A-5CDFF9AF1FE0}" srcOrd="11" destOrd="0" presId="urn:microsoft.com/office/officeart/2005/8/layout/list1"/>
    <dgm:cxn modelId="{34239023-6DE8-44CF-8DB3-15DAE223BA66}" type="presParOf" srcId="{846C8A57-DC96-4164-980D-099CC601BE28}" destId="{E75A5259-1D66-495B-813E-9F72FE68BF33}" srcOrd="12" destOrd="0" presId="urn:microsoft.com/office/officeart/2005/8/layout/list1"/>
    <dgm:cxn modelId="{538010CF-C786-4E01-8C6A-AAAC6B3E515E}" type="presParOf" srcId="{E75A5259-1D66-495B-813E-9F72FE68BF33}" destId="{45B30562-3EDD-4BB8-B4DB-09CB7A235DE5}" srcOrd="0" destOrd="0" presId="urn:microsoft.com/office/officeart/2005/8/layout/list1"/>
    <dgm:cxn modelId="{B42ACC0D-4061-47A0-9541-B652DF08CCF4}" type="presParOf" srcId="{E75A5259-1D66-495B-813E-9F72FE68BF33}" destId="{C4DCD1A7-3A02-47DB-AF4E-A476FA9FF158}" srcOrd="1" destOrd="0" presId="urn:microsoft.com/office/officeart/2005/8/layout/list1"/>
    <dgm:cxn modelId="{F24D2C7F-E5B3-470B-A6C0-BADDDF48AB04}" type="presParOf" srcId="{846C8A57-DC96-4164-980D-099CC601BE28}" destId="{A7E78044-B26D-4247-AA24-7113304A10A9}" srcOrd="13" destOrd="0" presId="urn:microsoft.com/office/officeart/2005/8/layout/list1"/>
    <dgm:cxn modelId="{89DC3898-9040-45F0-9F62-2DD55CC93E51}" type="presParOf" srcId="{846C8A57-DC96-4164-980D-099CC601BE28}" destId="{7F6784F6-AE5E-42DD-B0AF-4A414DF84ADA}" srcOrd="14" destOrd="0" presId="urn:microsoft.com/office/officeart/2005/8/layout/list1"/>
    <dgm:cxn modelId="{1F75C7A0-C86B-4E74-B682-E41583A44D3F}" type="presParOf" srcId="{846C8A57-DC96-4164-980D-099CC601BE28}" destId="{3D9E78BD-D0F0-4C64-B6AC-83810B38247D}" srcOrd="15" destOrd="0" presId="urn:microsoft.com/office/officeart/2005/8/layout/list1"/>
    <dgm:cxn modelId="{60D7384B-B155-45B6-AFA1-9CB08B13BAC1}" type="presParOf" srcId="{846C8A57-DC96-4164-980D-099CC601BE28}" destId="{55502120-348B-4905-8E25-700407E0E8D8}" srcOrd="16" destOrd="0" presId="urn:microsoft.com/office/officeart/2005/8/layout/list1"/>
    <dgm:cxn modelId="{BAF207A3-9B19-4634-992D-05006725B7CD}" type="presParOf" srcId="{55502120-348B-4905-8E25-700407E0E8D8}" destId="{B260DCF9-7AF0-420C-BE28-C406A0DA34AA}" srcOrd="0" destOrd="0" presId="urn:microsoft.com/office/officeart/2005/8/layout/list1"/>
    <dgm:cxn modelId="{FD8FFD53-8F88-4492-9A47-22061DF5E235}" type="presParOf" srcId="{55502120-348B-4905-8E25-700407E0E8D8}" destId="{5D322571-CBED-4F4C-8A2A-477E7C59B166}" srcOrd="1" destOrd="0" presId="urn:microsoft.com/office/officeart/2005/8/layout/list1"/>
    <dgm:cxn modelId="{FE7377BC-157A-44C1-BE1F-E4034A68BDE9}" type="presParOf" srcId="{846C8A57-DC96-4164-980D-099CC601BE28}" destId="{79154655-D00D-4370-B106-A7FDC157C7A0}" srcOrd="17" destOrd="0" presId="urn:microsoft.com/office/officeart/2005/8/layout/list1"/>
    <dgm:cxn modelId="{450742EB-00B3-4CBC-AC8E-A9AE2F1F125C}" type="presParOf" srcId="{846C8A57-DC96-4164-980D-099CC601BE28}" destId="{7C122B54-3780-4204-B360-99651BC0E3DA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416761-B211-4D5B-B41E-62885E33CFDD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</dgm:pt>
    <dgm:pt modelId="{D04D17CD-5056-489B-865D-765485F04BA4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r"/>
          <a:r>
            <a:rPr lang="en-ID" sz="1800" dirty="0" err="1">
              <a:solidFill>
                <a:schemeClr val="tx1"/>
              </a:solidFill>
            </a:rPr>
            <a:t>Memberikan</a:t>
          </a:r>
          <a:r>
            <a:rPr lang="en-ID" sz="1800" dirty="0">
              <a:solidFill>
                <a:schemeClr val="tx1"/>
              </a:solidFill>
            </a:rPr>
            <a:t> </a:t>
          </a:r>
          <a:r>
            <a:rPr lang="en-ID" sz="1800" dirty="0" err="1">
              <a:solidFill>
                <a:schemeClr val="tx1"/>
              </a:solidFill>
            </a:rPr>
            <a:t>pendampingan</a:t>
          </a:r>
          <a:r>
            <a:rPr lang="en-ID" sz="1800" dirty="0">
              <a:solidFill>
                <a:schemeClr val="tx1"/>
              </a:solidFill>
            </a:rPr>
            <a:t> </a:t>
          </a:r>
          <a:r>
            <a:rPr lang="en-ID" sz="1800" dirty="0" err="1">
              <a:solidFill>
                <a:schemeClr val="tx1"/>
              </a:solidFill>
            </a:rPr>
            <a:t>kepada</a:t>
          </a:r>
          <a:r>
            <a:rPr lang="en-ID" sz="1800" dirty="0">
              <a:solidFill>
                <a:schemeClr val="tx1"/>
              </a:solidFill>
            </a:rPr>
            <a:t> </a:t>
          </a:r>
          <a:r>
            <a:rPr lang="en-ID" sz="1800" dirty="0" err="1">
              <a:solidFill>
                <a:schemeClr val="tx1"/>
              </a:solidFill>
            </a:rPr>
            <a:t>Kepala</a:t>
          </a:r>
          <a:r>
            <a:rPr lang="en-ID" sz="1800" dirty="0">
              <a:solidFill>
                <a:schemeClr val="tx1"/>
              </a:solidFill>
            </a:rPr>
            <a:t> </a:t>
          </a:r>
          <a:r>
            <a:rPr lang="en-ID" sz="1800" dirty="0" err="1">
              <a:solidFill>
                <a:schemeClr val="tx1"/>
              </a:solidFill>
            </a:rPr>
            <a:t>Sekolah</a:t>
          </a:r>
          <a:r>
            <a:rPr lang="en-ID" sz="1800" dirty="0">
              <a:solidFill>
                <a:schemeClr val="tx1"/>
              </a:solidFill>
            </a:rPr>
            <a:t> </a:t>
          </a:r>
          <a:r>
            <a:rPr lang="en-ID" sz="1800" dirty="0" err="1">
              <a:solidFill>
                <a:schemeClr val="tx1"/>
              </a:solidFill>
            </a:rPr>
            <a:t>dan</a:t>
          </a:r>
          <a:r>
            <a:rPr lang="en-ID" sz="1800" dirty="0">
              <a:solidFill>
                <a:schemeClr val="tx1"/>
              </a:solidFill>
            </a:rPr>
            <a:t> </a:t>
          </a:r>
          <a:r>
            <a:rPr lang="en-ID" sz="1800" dirty="0" err="1">
              <a:solidFill>
                <a:schemeClr val="tx1"/>
              </a:solidFill>
            </a:rPr>
            <a:t>Bendahara</a:t>
          </a:r>
          <a:r>
            <a:rPr lang="en-ID" sz="1800" dirty="0">
              <a:solidFill>
                <a:schemeClr val="tx1"/>
              </a:solidFill>
            </a:rPr>
            <a:t> BOS </a:t>
          </a:r>
          <a:r>
            <a:rPr lang="en-ID" sz="1800" dirty="0" err="1">
              <a:solidFill>
                <a:schemeClr val="tx1"/>
              </a:solidFill>
            </a:rPr>
            <a:t>untuk</a:t>
          </a:r>
          <a:r>
            <a:rPr lang="en-ID" sz="1800" dirty="0">
              <a:solidFill>
                <a:schemeClr val="tx1"/>
              </a:solidFill>
            </a:rPr>
            <a:t> </a:t>
          </a:r>
          <a:r>
            <a:rPr lang="en-ID" sz="1800" dirty="0" err="1">
              <a:solidFill>
                <a:schemeClr val="tx1"/>
              </a:solidFill>
            </a:rPr>
            <a:t>membaca</a:t>
          </a:r>
          <a:r>
            <a:rPr lang="en-ID" sz="1800" dirty="0">
              <a:solidFill>
                <a:schemeClr val="tx1"/>
              </a:solidFill>
            </a:rPr>
            <a:t>, </a:t>
          </a:r>
          <a:r>
            <a:rPr lang="en-ID" sz="1800" dirty="0" err="1">
              <a:solidFill>
                <a:schemeClr val="tx1"/>
              </a:solidFill>
            </a:rPr>
            <a:t>memahami</a:t>
          </a:r>
          <a:r>
            <a:rPr lang="en-ID" sz="1800" dirty="0">
              <a:solidFill>
                <a:schemeClr val="tx1"/>
              </a:solidFill>
            </a:rPr>
            <a:t> </a:t>
          </a:r>
          <a:r>
            <a:rPr lang="en-ID" sz="1800" dirty="0" err="1">
              <a:solidFill>
                <a:schemeClr val="tx1"/>
              </a:solidFill>
            </a:rPr>
            <a:t>dan</a:t>
          </a:r>
          <a:r>
            <a:rPr lang="en-ID" sz="1800" dirty="0">
              <a:solidFill>
                <a:schemeClr val="tx1"/>
              </a:solidFill>
            </a:rPr>
            <a:t> </a:t>
          </a:r>
          <a:r>
            <a:rPr lang="en-ID" sz="1800" dirty="0" err="1">
              <a:solidFill>
                <a:schemeClr val="tx1"/>
              </a:solidFill>
            </a:rPr>
            <a:t>mengulas</a:t>
          </a:r>
          <a:r>
            <a:rPr lang="en-ID" sz="1800" dirty="0">
              <a:solidFill>
                <a:schemeClr val="tx1"/>
              </a:solidFill>
            </a:rPr>
            <a:t> </a:t>
          </a:r>
          <a:r>
            <a:rPr lang="en-ID" sz="1800" dirty="0" err="1">
              <a:solidFill>
                <a:schemeClr val="tx1"/>
              </a:solidFill>
            </a:rPr>
            <a:t>kembali</a:t>
          </a:r>
          <a:r>
            <a:rPr lang="en-ID" sz="1800" dirty="0">
              <a:solidFill>
                <a:schemeClr val="tx1"/>
              </a:solidFill>
            </a:rPr>
            <a:t> </a:t>
          </a:r>
          <a:r>
            <a:rPr lang="en-ID" sz="1800" dirty="0" err="1">
              <a:solidFill>
                <a:schemeClr val="tx1"/>
              </a:solidFill>
            </a:rPr>
            <a:t>ketentuan</a:t>
          </a:r>
          <a:r>
            <a:rPr lang="en-ID" sz="1800" dirty="0">
              <a:solidFill>
                <a:schemeClr val="tx1"/>
              </a:solidFill>
            </a:rPr>
            <a:t> </a:t>
          </a:r>
          <a:r>
            <a:rPr lang="en-ID" sz="1800" dirty="0" err="1">
              <a:solidFill>
                <a:schemeClr val="tx1"/>
              </a:solidFill>
            </a:rPr>
            <a:t>dan</a:t>
          </a:r>
          <a:r>
            <a:rPr lang="en-ID" sz="1800" dirty="0">
              <a:solidFill>
                <a:schemeClr val="tx1"/>
              </a:solidFill>
            </a:rPr>
            <a:t> </a:t>
          </a:r>
          <a:r>
            <a:rPr lang="en-ID" sz="1800" dirty="0" err="1">
              <a:solidFill>
                <a:schemeClr val="tx1"/>
              </a:solidFill>
            </a:rPr>
            <a:t>aturan</a:t>
          </a:r>
          <a:r>
            <a:rPr lang="en-ID" sz="1800" dirty="0">
              <a:solidFill>
                <a:schemeClr val="tx1"/>
              </a:solidFill>
            </a:rPr>
            <a:t> yang </a:t>
          </a:r>
          <a:r>
            <a:rPr lang="en-ID" sz="1800" dirty="0" err="1">
              <a:solidFill>
                <a:schemeClr val="tx1"/>
              </a:solidFill>
            </a:rPr>
            <a:t>harus</a:t>
          </a:r>
          <a:r>
            <a:rPr lang="en-ID" sz="1800" dirty="0">
              <a:solidFill>
                <a:schemeClr val="tx1"/>
              </a:solidFill>
            </a:rPr>
            <a:t> </a:t>
          </a:r>
          <a:r>
            <a:rPr lang="en-ID" sz="1800" dirty="0" err="1">
              <a:solidFill>
                <a:schemeClr val="tx1"/>
              </a:solidFill>
            </a:rPr>
            <a:t>dipedomani</a:t>
          </a:r>
          <a:r>
            <a:rPr lang="en-ID" sz="1800" dirty="0">
              <a:solidFill>
                <a:schemeClr val="tx1"/>
              </a:solidFill>
            </a:rPr>
            <a:t> </a:t>
          </a:r>
          <a:r>
            <a:rPr lang="en-ID" sz="1800" dirty="0" err="1">
              <a:solidFill>
                <a:schemeClr val="tx1"/>
              </a:solidFill>
            </a:rPr>
            <a:t>dalam</a:t>
          </a:r>
          <a:r>
            <a:rPr lang="en-ID" sz="1800" dirty="0">
              <a:solidFill>
                <a:schemeClr val="tx1"/>
              </a:solidFill>
            </a:rPr>
            <a:t> </a:t>
          </a:r>
          <a:r>
            <a:rPr lang="en-ID" sz="1800" dirty="0" err="1">
              <a:solidFill>
                <a:schemeClr val="tx1"/>
              </a:solidFill>
            </a:rPr>
            <a:t>pengelolaan</a:t>
          </a:r>
          <a:r>
            <a:rPr lang="en-ID" sz="1800" dirty="0">
              <a:solidFill>
                <a:schemeClr val="tx1"/>
              </a:solidFill>
            </a:rPr>
            <a:t> dana BOS </a:t>
          </a:r>
          <a:r>
            <a:rPr lang="en-ID" sz="1800" dirty="0" err="1">
              <a:solidFill>
                <a:schemeClr val="tx1"/>
              </a:solidFill>
            </a:rPr>
            <a:t>Tahun</a:t>
          </a:r>
          <a:r>
            <a:rPr lang="en-ID" sz="1800" dirty="0">
              <a:solidFill>
                <a:schemeClr val="tx1"/>
              </a:solidFill>
            </a:rPr>
            <a:t> </a:t>
          </a:r>
          <a:r>
            <a:rPr lang="en-ID" sz="1800" dirty="0" err="1">
              <a:solidFill>
                <a:schemeClr val="tx1"/>
              </a:solidFill>
            </a:rPr>
            <a:t>Anggaran</a:t>
          </a:r>
          <a:r>
            <a:rPr lang="en-ID" sz="1800" dirty="0">
              <a:solidFill>
                <a:schemeClr val="tx1"/>
              </a:solidFill>
            </a:rPr>
            <a:t> 2023</a:t>
          </a:r>
          <a:endParaRPr lang="en-US" sz="1800" dirty="0">
            <a:solidFill>
              <a:schemeClr val="tx1"/>
            </a:solidFill>
          </a:endParaRPr>
        </a:p>
      </dgm:t>
    </dgm:pt>
    <dgm:pt modelId="{6328E0E3-4DFE-433D-A809-D53B258D4915}" type="parTrans" cxnId="{D14444B4-9C41-4E60-8316-ED8C724A069E}">
      <dgm:prSet/>
      <dgm:spPr/>
      <dgm:t>
        <a:bodyPr/>
        <a:lstStyle/>
        <a:p>
          <a:endParaRPr lang="en-US" sz="1600">
            <a:solidFill>
              <a:schemeClr val="tx1"/>
            </a:solidFill>
          </a:endParaRPr>
        </a:p>
      </dgm:t>
    </dgm:pt>
    <dgm:pt modelId="{9E96F82B-C088-4449-BA50-4BCC2C5549E7}" type="sibTrans" cxnId="{D14444B4-9C41-4E60-8316-ED8C724A069E}">
      <dgm:prSet/>
      <dgm:spPr/>
      <dgm:t>
        <a:bodyPr/>
        <a:lstStyle/>
        <a:p>
          <a:endParaRPr lang="en-US" sz="1600">
            <a:solidFill>
              <a:schemeClr val="tx1"/>
            </a:solidFill>
          </a:endParaRPr>
        </a:p>
      </dgm:t>
    </dgm:pt>
    <dgm:pt modelId="{59A7FFB0-22B8-4DEB-AD29-20841D6E3CC0}">
      <dgm:prSet phldrT="[Text]" custT="1"/>
      <dgm:spPr/>
      <dgm:t>
        <a:bodyPr/>
        <a:lstStyle/>
        <a:p>
          <a:pPr algn="r"/>
          <a:r>
            <a:rPr lang="en-US" sz="1800" dirty="0" err="1">
              <a:solidFill>
                <a:schemeClr val="tx1"/>
              </a:solidFill>
            </a:rPr>
            <a:t>Setelah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kegiatan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ini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selesai</a:t>
          </a:r>
          <a:r>
            <a:rPr lang="en-US" sz="1800" dirty="0">
              <a:solidFill>
                <a:schemeClr val="tx1"/>
              </a:solidFill>
            </a:rPr>
            <a:t>, </a:t>
          </a:r>
          <a:r>
            <a:rPr lang="en-US" sz="1800" dirty="0" err="1">
              <a:solidFill>
                <a:schemeClr val="tx1"/>
              </a:solidFill>
            </a:rPr>
            <a:t>Kepala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Sekolah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dan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Bendahara</a:t>
          </a:r>
          <a:r>
            <a:rPr lang="en-US" sz="1800" dirty="0">
              <a:solidFill>
                <a:schemeClr val="tx1"/>
              </a:solidFill>
            </a:rPr>
            <a:t> BOS </a:t>
          </a:r>
          <a:r>
            <a:rPr lang="en-US" sz="1800" dirty="0" err="1">
              <a:solidFill>
                <a:schemeClr val="tx1"/>
              </a:solidFill>
            </a:rPr>
            <a:t>diharapkan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mampu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menyusun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perencanaan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berbasis</a:t>
          </a:r>
          <a:r>
            <a:rPr lang="en-US" sz="1800" dirty="0">
              <a:solidFill>
                <a:schemeClr val="tx1"/>
              </a:solidFill>
            </a:rPr>
            <a:t> data, </a:t>
          </a:r>
          <a:r>
            <a:rPr lang="en-US" sz="1800" dirty="0" err="1">
              <a:solidFill>
                <a:schemeClr val="tx1"/>
              </a:solidFill>
            </a:rPr>
            <a:t>pengorganisasian</a:t>
          </a:r>
          <a:r>
            <a:rPr lang="en-US" sz="1800" dirty="0">
              <a:solidFill>
                <a:schemeClr val="tx1"/>
              </a:solidFill>
            </a:rPr>
            <a:t>, </a:t>
          </a:r>
          <a:r>
            <a:rPr lang="en-US" sz="1800" dirty="0" err="1">
              <a:solidFill>
                <a:schemeClr val="tx1"/>
              </a:solidFill>
            </a:rPr>
            <a:t>pelaksanaan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dan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pelaporan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pengelolaan</a:t>
          </a:r>
          <a:r>
            <a:rPr lang="en-US" sz="1800" dirty="0">
              <a:solidFill>
                <a:schemeClr val="tx1"/>
              </a:solidFill>
            </a:rPr>
            <a:t> dana BOS </a:t>
          </a:r>
          <a:r>
            <a:rPr lang="en-US" sz="1800" dirty="0" err="1">
              <a:solidFill>
                <a:schemeClr val="tx1"/>
              </a:solidFill>
            </a:rPr>
            <a:t>sesuai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dengan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juknis</a:t>
          </a:r>
          <a:endParaRPr lang="en-US" sz="2400" b="1" dirty="0">
            <a:solidFill>
              <a:srgbClr val="002060"/>
            </a:solidFill>
          </a:endParaRPr>
        </a:p>
      </dgm:t>
    </dgm:pt>
    <dgm:pt modelId="{F437D3C1-DA7A-456E-8FE0-C3BFDAE8FAD8}" type="parTrans" cxnId="{C9BE2691-012E-4612-B87B-FEEC859F40B9}">
      <dgm:prSet/>
      <dgm:spPr/>
      <dgm:t>
        <a:bodyPr/>
        <a:lstStyle/>
        <a:p>
          <a:endParaRPr lang="en-US" sz="1600">
            <a:solidFill>
              <a:schemeClr val="tx1"/>
            </a:solidFill>
          </a:endParaRPr>
        </a:p>
      </dgm:t>
    </dgm:pt>
    <dgm:pt modelId="{44D01C85-53AD-4B83-A45B-354563FAF00E}" type="sibTrans" cxnId="{C9BE2691-012E-4612-B87B-FEEC859F40B9}">
      <dgm:prSet/>
      <dgm:spPr/>
      <dgm:t>
        <a:bodyPr/>
        <a:lstStyle/>
        <a:p>
          <a:endParaRPr lang="en-US" sz="1600">
            <a:solidFill>
              <a:schemeClr val="tx1"/>
            </a:solidFill>
          </a:endParaRPr>
        </a:p>
      </dgm:t>
    </dgm:pt>
    <dgm:pt modelId="{A98D50EF-E1CE-4695-B0C3-1A482801022E}">
      <dgm:prSet phldrT="[Text]" custT="1"/>
      <dgm:spPr/>
      <dgm:t>
        <a:bodyPr/>
        <a:lstStyle/>
        <a:p>
          <a:pPr algn="r"/>
          <a:r>
            <a:rPr lang="en-US" sz="1800" dirty="0" err="1">
              <a:solidFill>
                <a:schemeClr val="tx1"/>
              </a:solidFill>
            </a:rPr>
            <a:t>Dalam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melaksanakan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pengelolaan</a:t>
          </a:r>
          <a:r>
            <a:rPr lang="en-US" sz="1800" dirty="0">
              <a:solidFill>
                <a:schemeClr val="tx1"/>
              </a:solidFill>
            </a:rPr>
            <a:t> dana BOS </a:t>
          </a:r>
          <a:r>
            <a:rPr lang="en-US" sz="1800" dirty="0" err="1">
              <a:solidFill>
                <a:schemeClr val="tx1"/>
              </a:solidFill>
            </a:rPr>
            <a:t>Tahun</a:t>
          </a:r>
          <a:r>
            <a:rPr lang="en-US" sz="1800" dirty="0">
              <a:solidFill>
                <a:schemeClr val="tx1"/>
              </a:solidFill>
            </a:rPr>
            <a:t> 2023, </a:t>
          </a:r>
          <a:r>
            <a:rPr lang="en-US" sz="1800" dirty="0" err="1">
              <a:solidFill>
                <a:schemeClr val="tx1"/>
              </a:solidFill>
            </a:rPr>
            <a:t>Sekolah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dapat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melakukan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perbaikan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dan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peningkatan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kualitas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pembelajaran</a:t>
          </a:r>
          <a:r>
            <a:rPr lang="en-US" sz="1800" dirty="0">
              <a:solidFill>
                <a:schemeClr val="tx1"/>
              </a:solidFill>
            </a:rPr>
            <a:t> </a:t>
          </a:r>
          <a:endParaRPr lang="en-US" sz="2000" b="1" dirty="0">
            <a:solidFill>
              <a:srgbClr val="0000FF"/>
            </a:solidFill>
          </a:endParaRPr>
        </a:p>
      </dgm:t>
    </dgm:pt>
    <dgm:pt modelId="{D6109185-8253-4918-A8E6-32E58E6ECFDA}" type="parTrans" cxnId="{46F32152-83BC-475F-9AEA-2B8D430492AB}">
      <dgm:prSet/>
      <dgm:spPr/>
      <dgm:t>
        <a:bodyPr/>
        <a:lstStyle/>
        <a:p>
          <a:endParaRPr lang="en-US" sz="1600">
            <a:solidFill>
              <a:schemeClr val="tx1"/>
            </a:solidFill>
          </a:endParaRPr>
        </a:p>
      </dgm:t>
    </dgm:pt>
    <dgm:pt modelId="{063223CB-FBD7-4AEB-9A63-44D37274D5DB}" type="sibTrans" cxnId="{46F32152-83BC-475F-9AEA-2B8D430492AB}">
      <dgm:prSet/>
      <dgm:spPr/>
      <dgm:t>
        <a:bodyPr/>
        <a:lstStyle/>
        <a:p>
          <a:endParaRPr lang="en-US" sz="1600">
            <a:solidFill>
              <a:schemeClr val="tx1"/>
            </a:solidFill>
          </a:endParaRPr>
        </a:p>
      </dgm:t>
    </dgm:pt>
    <dgm:pt modelId="{D82ACA78-65DC-47BB-ABD7-499907938971}" type="pres">
      <dgm:prSet presAssocID="{D0416761-B211-4D5B-B41E-62885E33CFDD}" presName="linearFlow" presStyleCnt="0">
        <dgm:presLayoutVars>
          <dgm:dir/>
          <dgm:resizeHandles val="exact"/>
        </dgm:presLayoutVars>
      </dgm:prSet>
      <dgm:spPr/>
    </dgm:pt>
    <dgm:pt modelId="{DF25004A-A965-4DC5-A3E0-A04EC1C79B2C}" type="pres">
      <dgm:prSet presAssocID="{D04D17CD-5056-489B-865D-765485F04BA4}" presName="composite" presStyleCnt="0"/>
      <dgm:spPr/>
    </dgm:pt>
    <dgm:pt modelId="{71AC622D-8166-4A09-891C-D6A4669EEE2A}" type="pres">
      <dgm:prSet presAssocID="{D04D17CD-5056-489B-865D-765485F04BA4}" presName="imgShp" presStyleLbl="fgImgPlace1" presStyleIdx="0" presStyleCnt="3" custLinFactNeighborX="-80497" custLinFactNeighborY="436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29617743-6285-4E05-BE7A-90C48E2B75DD}" type="pres">
      <dgm:prSet presAssocID="{D04D17CD-5056-489B-865D-765485F04BA4}" presName="txShp" presStyleLbl="node1" presStyleIdx="0" presStyleCnt="3" custLinFactNeighborX="-16257" custLinFactNeighborY="4360">
        <dgm:presLayoutVars>
          <dgm:bulletEnabled val="1"/>
        </dgm:presLayoutVars>
      </dgm:prSet>
      <dgm:spPr/>
    </dgm:pt>
    <dgm:pt modelId="{8A80DAC2-5DB5-4507-B4AB-97E533A95936}" type="pres">
      <dgm:prSet presAssocID="{9E96F82B-C088-4449-BA50-4BCC2C5549E7}" presName="spacing" presStyleCnt="0"/>
      <dgm:spPr/>
    </dgm:pt>
    <dgm:pt modelId="{646CFB4F-D3A6-4DCA-BF40-F9C455A3764A}" type="pres">
      <dgm:prSet presAssocID="{59A7FFB0-22B8-4DEB-AD29-20841D6E3CC0}" presName="composite" presStyleCnt="0"/>
      <dgm:spPr/>
    </dgm:pt>
    <dgm:pt modelId="{91AB1EBE-A41C-4F69-BEE9-0C4C2725B9BC}" type="pres">
      <dgm:prSet presAssocID="{59A7FFB0-22B8-4DEB-AD29-20841D6E3CC0}" presName="imgShp" presStyleLbl="fgImgPlace1" presStyleIdx="1" presStyleCnt="3" custLinFactNeighborX="-71943" custLinFactNeighborY="145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316F999-EBC5-46C2-B205-44BEE55BFFC0}" type="pres">
      <dgm:prSet presAssocID="{59A7FFB0-22B8-4DEB-AD29-20841D6E3CC0}" presName="txShp" presStyleLbl="node1" presStyleIdx="1" presStyleCnt="3" custScaleX="94491" custLinFactNeighborX="-14529" custLinFactNeighborY="1454">
        <dgm:presLayoutVars>
          <dgm:bulletEnabled val="1"/>
        </dgm:presLayoutVars>
      </dgm:prSet>
      <dgm:spPr/>
    </dgm:pt>
    <dgm:pt modelId="{34225EB0-1D4C-4FEC-8F73-854AEA7F94E5}" type="pres">
      <dgm:prSet presAssocID="{44D01C85-53AD-4B83-A45B-354563FAF00E}" presName="spacing" presStyleCnt="0"/>
      <dgm:spPr/>
    </dgm:pt>
    <dgm:pt modelId="{638D325F-CC9D-4AFB-B56C-4CC07B35249F}" type="pres">
      <dgm:prSet presAssocID="{A98D50EF-E1CE-4695-B0C3-1A482801022E}" presName="composite" presStyleCnt="0"/>
      <dgm:spPr/>
    </dgm:pt>
    <dgm:pt modelId="{C9925557-A685-4148-9BB2-561D0A3E6B85}" type="pres">
      <dgm:prSet presAssocID="{A98D50EF-E1CE-4695-B0C3-1A482801022E}" presName="imgShp" presStyleLbl="fgImgPlace1" presStyleIdx="2" presStyleCnt="3" custLinFactNeighborX="-81392" custLinFactNeighborY="-145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C73565E0-A187-4D34-BB79-B2DF9502B8F4}" type="pres">
      <dgm:prSet presAssocID="{A98D50EF-E1CE-4695-B0C3-1A482801022E}" presName="txShp" presStyleLbl="node1" presStyleIdx="2" presStyleCnt="3" custLinFactNeighborX="-16437" custLinFactNeighborY="-1453">
        <dgm:presLayoutVars>
          <dgm:bulletEnabled val="1"/>
        </dgm:presLayoutVars>
      </dgm:prSet>
      <dgm:spPr/>
    </dgm:pt>
  </dgm:ptLst>
  <dgm:cxnLst>
    <dgm:cxn modelId="{32384234-DF57-4984-8D66-1659BD72217E}" type="presOf" srcId="{59A7FFB0-22B8-4DEB-AD29-20841D6E3CC0}" destId="{5316F999-EBC5-46C2-B205-44BEE55BFFC0}" srcOrd="0" destOrd="0" presId="urn:microsoft.com/office/officeart/2005/8/layout/vList3"/>
    <dgm:cxn modelId="{FAAE5540-B75F-46F4-91D9-13F051E84C4A}" type="presOf" srcId="{A98D50EF-E1CE-4695-B0C3-1A482801022E}" destId="{C73565E0-A187-4D34-BB79-B2DF9502B8F4}" srcOrd="0" destOrd="0" presId="urn:microsoft.com/office/officeart/2005/8/layout/vList3"/>
    <dgm:cxn modelId="{46F32152-83BC-475F-9AEA-2B8D430492AB}" srcId="{D0416761-B211-4D5B-B41E-62885E33CFDD}" destId="{A98D50EF-E1CE-4695-B0C3-1A482801022E}" srcOrd="2" destOrd="0" parTransId="{D6109185-8253-4918-A8E6-32E58E6ECFDA}" sibTransId="{063223CB-FBD7-4AEB-9A63-44D37274D5DB}"/>
    <dgm:cxn modelId="{D161F558-32C4-46D2-A723-EE77BFD8D634}" type="presOf" srcId="{D0416761-B211-4D5B-B41E-62885E33CFDD}" destId="{D82ACA78-65DC-47BB-ABD7-499907938971}" srcOrd="0" destOrd="0" presId="urn:microsoft.com/office/officeart/2005/8/layout/vList3"/>
    <dgm:cxn modelId="{C9BE2691-012E-4612-B87B-FEEC859F40B9}" srcId="{D0416761-B211-4D5B-B41E-62885E33CFDD}" destId="{59A7FFB0-22B8-4DEB-AD29-20841D6E3CC0}" srcOrd="1" destOrd="0" parTransId="{F437D3C1-DA7A-456E-8FE0-C3BFDAE8FAD8}" sibTransId="{44D01C85-53AD-4B83-A45B-354563FAF00E}"/>
    <dgm:cxn modelId="{D14444B4-9C41-4E60-8316-ED8C724A069E}" srcId="{D0416761-B211-4D5B-B41E-62885E33CFDD}" destId="{D04D17CD-5056-489B-865D-765485F04BA4}" srcOrd="0" destOrd="0" parTransId="{6328E0E3-4DFE-433D-A809-D53B258D4915}" sibTransId="{9E96F82B-C088-4449-BA50-4BCC2C5549E7}"/>
    <dgm:cxn modelId="{12317BE2-66D6-4DA4-90FF-1A92E8A71072}" type="presOf" srcId="{D04D17CD-5056-489B-865D-765485F04BA4}" destId="{29617743-6285-4E05-BE7A-90C48E2B75DD}" srcOrd="0" destOrd="0" presId="urn:microsoft.com/office/officeart/2005/8/layout/vList3"/>
    <dgm:cxn modelId="{77AF3F6D-533A-4FE4-A62D-1EA3C5E51D98}" type="presParOf" srcId="{D82ACA78-65DC-47BB-ABD7-499907938971}" destId="{DF25004A-A965-4DC5-A3E0-A04EC1C79B2C}" srcOrd="0" destOrd="0" presId="urn:microsoft.com/office/officeart/2005/8/layout/vList3"/>
    <dgm:cxn modelId="{643078F5-6E01-49D4-A3F8-582C2B1E3A82}" type="presParOf" srcId="{DF25004A-A965-4DC5-A3E0-A04EC1C79B2C}" destId="{71AC622D-8166-4A09-891C-D6A4669EEE2A}" srcOrd="0" destOrd="0" presId="urn:microsoft.com/office/officeart/2005/8/layout/vList3"/>
    <dgm:cxn modelId="{BA8506C6-0564-4FA4-A5D8-BE19A0486229}" type="presParOf" srcId="{DF25004A-A965-4DC5-A3E0-A04EC1C79B2C}" destId="{29617743-6285-4E05-BE7A-90C48E2B75DD}" srcOrd="1" destOrd="0" presId="urn:microsoft.com/office/officeart/2005/8/layout/vList3"/>
    <dgm:cxn modelId="{69F9B3CF-16FC-45B8-86D9-1BF176CEFEFF}" type="presParOf" srcId="{D82ACA78-65DC-47BB-ABD7-499907938971}" destId="{8A80DAC2-5DB5-4507-B4AB-97E533A95936}" srcOrd="1" destOrd="0" presId="urn:microsoft.com/office/officeart/2005/8/layout/vList3"/>
    <dgm:cxn modelId="{76FED502-4762-4275-AFFF-E5C5F235703D}" type="presParOf" srcId="{D82ACA78-65DC-47BB-ABD7-499907938971}" destId="{646CFB4F-D3A6-4DCA-BF40-F9C455A3764A}" srcOrd="2" destOrd="0" presId="urn:microsoft.com/office/officeart/2005/8/layout/vList3"/>
    <dgm:cxn modelId="{0DC4BECC-7E1B-4E9F-ADD1-359FC6E46FA7}" type="presParOf" srcId="{646CFB4F-D3A6-4DCA-BF40-F9C455A3764A}" destId="{91AB1EBE-A41C-4F69-BEE9-0C4C2725B9BC}" srcOrd="0" destOrd="0" presId="urn:microsoft.com/office/officeart/2005/8/layout/vList3"/>
    <dgm:cxn modelId="{3EF2F3F8-40EF-4A17-9ED6-3BF3FC14F4A4}" type="presParOf" srcId="{646CFB4F-D3A6-4DCA-BF40-F9C455A3764A}" destId="{5316F999-EBC5-46C2-B205-44BEE55BFFC0}" srcOrd="1" destOrd="0" presId="urn:microsoft.com/office/officeart/2005/8/layout/vList3"/>
    <dgm:cxn modelId="{6A17A7E8-9A04-4758-A6E0-211847457DA3}" type="presParOf" srcId="{D82ACA78-65DC-47BB-ABD7-499907938971}" destId="{34225EB0-1D4C-4FEC-8F73-854AEA7F94E5}" srcOrd="3" destOrd="0" presId="urn:microsoft.com/office/officeart/2005/8/layout/vList3"/>
    <dgm:cxn modelId="{EFF49024-1946-4EA7-B86E-B687E57E07AD}" type="presParOf" srcId="{D82ACA78-65DC-47BB-ABD7-499907938971}" destId="{638D325F-CC9D-4AFB-B56C-4CC07B35249F}" srcOrd="4" destOrd="0" presId="urn:microsoft.com/office/officeart/2005/8/layout/vList3"/>
    <dgm:cxn modelId="{24D02687-28BF-41FF-87EC-4059EB2FF7E7}" type="presParOf" srcId="{638D325F-CC9D-4AFB-B56C-4CC07B35249F}" destId="{C9925557-A685-4148-9BB2-561D0A3E6B85}" srcOrd="0" destOrd="0" presId="urn:microsoft.com/office/officeart/2005/8/layout/vList3"/>
    <dgm:cxn modelId="{EF7354C3-D833-41A1-891B-407E472B5482}" type="presParOf" srcId="{638D325F-CC9D-4AFB-B56C-4CC07B35249F}" destId="{C73565E0-A187-4D34-BB79-B2DF9502B8F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F7A5DD-8066-4668-B62B-0274D712C797}" type="doc">
      <dgm:prSet loTypeId="urn:microsoft.com/office/officeart/2005/8/layout/hierarchy4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1055A38-D257-41BB-99B3-C1B1D6FC52D5}">
      <dgm:prSet/>
      <dgm:spPr/>
      <dgm:t>
        <a:bodyPr/>
        <a:lstStyle/>
        <a:p>
          <a:pPr rtl="0"/>
          <a:r>
            <a:rPr lang="en-ID" dirty="0"/>
            <a:t>BANTUAN OPERASIONAL SATUAN PENDIDIKAN (BOSP)</a:t>
          </a:r>
          <a:endParaRPr lang="en-US" dirty="0"/>
        </a:p>
      </dgm:t>
    </dgm:pt>
    <dgm:pt modelId="{C13AA318-B5A6-4666-B2E6-CD0124934BDC}" type="parTrans" cxnId="{F1D05E81-9B58-4225-9195-386BBEA7A7BA}">
      <dgm:prSet/>
      <dgm:spPr/>
      <dgm:t>
        <a:bodyPr/>
        <a:lstStyle/>
        <a:p>
          <a:endParaRPr lang="en-US" dirty="0"/>
        </a:p>
      </dgm:t>
    </dgm:pt>
    <dgm:pt modelId="{3C40A385-08DB-42A6-9168-96B2B2DD7B56}" type="sibTrans" cxnId="{F1D05E81-9B58-4225-9195-386BBEA7A7BA}">
      <dgm:prSet/>
      <dgm:spPr/>
      <dgm:t>
        <a:bodyPr/>
        <a:lstStyle/>
        <a:p>
          <a:endParaRPr lang="en-US" dirty="0"/>
        </a:p>
      </dgm:t>
    </dgm:pt>
    <dgm:pt modelId="{A1E5EC69-8D5E-4835-BD66-669AF57BC67C}">
      <dgm:prSet/>
      <dgm:spPr>
        <a:solidFill>
          <a:srgbClr val="FFFF00"/>
        </a:solidFill>
      </dgm:spPr>
      <dgm:t>
        <a:bodyPr/>
        <a:lstStyle/>
        <a:p>
          <a:pPr rtl="0"/>
          <a:r>
            <a:rPr lang="en-US" dirty="0">
              <a:solidFill>
                <a:schemeClr val="tx1"/>
              </a:solidFill>
            </a:rPr>
            <a:t>DANA BANTUAN OPERASIONAL PENYELENGGARAAN PENDIDIKAN ANAK USIA DINI (BOP PAUD)</a:t>
          </a:r>
        </a:p>
      </dgm:t>
    </dgm:pt>
    <dgm:pt modelId="{6E937704-CB9E-4A0F-A592-41C289227C05}" type="parTrans" cxnId="{C9432558-41A0-4916-A571-C5BC32F253BD}">
      <dgm:prSet/>
      <dgm:spPr/>
      <dgm:t>
        <a:bodyPr/>
        <a:lstStyle/>
        <a:p>
          <a:endParaRPr lang="en-US" dirty="0"/>
        </a:p>
      </dgm:t>
    </dgm:pt>
    <dgm:pt modelId="{55AEFB7C-A569-4E34-A539-7CB012539135}" type="sibTrans" cxnId="{C9432558-41A0-4916-A571-C5BC32F253BD}">
      <dgm:prSet/>
      <dgm:spPr/>
      <dgm:t>
        <a:bodyPr/>
        <a:lstStyle/>
        <a:p>
          <a:endParaRPr lang="en-US" dirty="0"/>
        </a:p>
      </dgm:t>
    </dgm:pt>
    <dgm:pt modelId="{EA3ACDE9-B050-4DD3-8193-4345FE0251F8}">
      <dgm:prSet/>
      <dgm:spPr/>
      <dgm:t>
        <a:bodyPr/>
        <a:lstStyle/>
        <a:p>
          <a:pPr rtl="0"/>
          <a:r>
            <a:rPr lang="en-US" dirty="0"/>
            <a:t>BOP PAUD REGULER</a:t>
          </a:r>
        </a:p>
      </dgm:t>
    </dgm:pt>
    <dgm:pt modelId="{A052A671-AEC8-4A31-BC4A-3D3E6131AA4F}" type="parTrans" cxnId="{290997FE-A01B-481A-862F-B7F6258D2B11}">
      <dgm:prSet/>
      <dgm:spPr/>
      <dgm:t>
        <a:bodyPr/>
        <a:lstStyle/>
        <a:p>
          <a:endParaRPr lang="en-US" dirty="0"/>
        </a:p>
      </dgm:t>
    </dgm:pt>
    <dgm:pt modelId="{90E7087D-1A3D-4107-9040-09B7E821D49D}" type="sibTrans" cxnId="{290997FE-A01B-481A-862F-B7F6258D2B11}">
      <dgm:prSet/>
      <dgm:spPr/>
      <dgm:t>
        <a:bodyPr/>
        <a:lstStyle/>
        <a:p>
          <a:endParaRPr lang="en-US" dirty="0"/>
        </a:p>
      </dgm:t>
    </dgm:pt>
    <dgm:pt modelId="{E79F3BC3-E0C5-4E22-AE98-3A78901EB5A9}">
      <dgm:prSet/>
      <dgm:spPr/>
      <dgm:t>
        <a:bodyPr/>
        <a:lstStyle/>
        <a:p>
          <a:pPr rtl="0"/>
          <a:r>
            <a:rPr lang="en-ID" dirty="0"/>
            <a:t>BOP PAUD KINERJA</a:t>
          </a:r>
          <a:endParaRPr lang="en-US" dirty="0"/>
        </a:p>
      </dgm:t>
    </dgm:pt>
    <dgm:pt modelId="{F518B2E8-9480-4354-9004-4F8EC80F86C8}" type="parTrans" cxnId="{4D142C08-4A3E-4836-A20D-D64436C046BC}">
      <dgm:prSet/>
      <dgm:spPr/>
      <dgm:t>
        <a:bodyPr/>
        <a:lstStyle/>
        <a:p>
          <a:endParaRPr lang="en-US" dirty="0"/>
        </a:p>
      </dgm:t>
    </dgm:pt>
    <dgm:pt modelId="{E80D2C29-1BD2-425E-9ED9-211913F17C2B}" type="sibTrans" cxnId="{4D142C08-4A3E-4836-A20D-D64436C046BC}">
      <dgm:prSet/>
      <dgm:spPr/>
      <dgm:t>
        <a:bodyPr/>
        <a:lstStyle/>
        <a:p>
          <a:endParaRPr lang="en-US" dirty="0"/>
        </a:p>
      </dgm:t>
    </dgm:pt>
    <dgm:pt modelId="{FE83D2C5-E9A1-40A8-A8E4-02140A9689E2}">
      <dgm:prSet/>
      <dgm:spPr>
        <a:solidFill>
          <a:srgbClr val="FF0000"/>
        </a:solidFill>
      </dgm:spPr>
      <dgm:t>
        <a:bodyPr/>
        <a:lstStyle/>
        <a:p>
          <a:pPr rtl="0"/>
          <a:r>
            <a:rPr lang="en-US" b="1" dirty="0"/>
            <a:t>DANA BANTUAN OPERASIONAL SEKOLAH (DANA BOS)</a:t>
          </a:r>
        </a:p>
      </dgm:t>
    </dgm:pt>
    <dgm:pt modelId="{B823F3D4-2BFC-4B04-9BF7-0C5BDECE6062}" type="parTrans" cxnId="{C99FD61D-3729-48A9-9C02-B4729C0E6CA0}">
      <dgm:prSet/>
      <dgm:spPr/>
      <dgm:t>
        <a:bodyPr/>
        <a:lstStyle/>
        <a:p>
          <a:endParaRPr lang="en-US" dirty="0"/>
        </a:p>
      </dgm:t>
    </dgm:pt>
    <dgm:pt modelId="{870F206B-B0FC-43DD-BF94-5B4EBB9A6C9B}" type="sibTrans" cxnId="{C99FD61D-3729-48A9-9C02-B4729C0E6CA0}">
      <dgm:prSet/>
      <dgm:spPr/>
      <dgm:t>
        <a:bodyPr/>
        <a:lstStyle/>
        <a:p>
          <a:endParaRPr lang="en-US" dirty="0"/>
        </a:p>
      </dgm:t>
    </dgm:pt>
    <dgm:pt modelId="{27EB6951-FBFE-467F-9F75-E5C0FFAEB351}">
      <dgm:prSet/>
      <dgm:spPr>
        <a:solidFill>
          <a:srgbClr val="0000FF"/>
        </a:solidFill>
      </dgm:spPr>
      <dgm:t>
        <a:bodyPr/>
        <a:lstStyle/>
        <a:p>
          <a:pPr rtl="0"/>
          <a:r>
            <a:rPr lang="en-ID" b="1" dirty="0"/>
            <a:t>BOS REGULER</a:t>
          </a:r>
          <a:endParaRPr lang="en-US" b="1" dirty="0"/>
        </a:p>
      </dgm:t>
    </dgm:pt>
    <dgm:pt modelId="{B2559B7F-3CC4-4D40-B66C-806A316B2585}" type="parTrans" cxnId="{BC0B4A5D-9924-4F6E-B9C8-6274B200567E}">
      <dgm:prSet/>
      <dgm:spPr/>
      <dgm:t>
        <a:bodyPr/>
        <a:lstStyle/>
        <a:p>
          <a:endParaRPr lang="en-US" dirty="0"/>
        </a:p>
      </dgm:t>
    </dgm:pt>
    <dgm:pt modelId="{F065EE8A-D0E3-4776-B49E-F59563E57415}" type="sibTrans" cxnId="{BC0B4A5D-9924-4F6E-B9C8-6274B200567E}">
      <dgm:prSet/>
      <dgm:spPr/>
      <dgm:t>
        <a:bodyPr/>
        <a:lstStyle/>
        <a:p>
          <a:endParaRPr lang="en-US" dirty="0"/>
        </a:p>
      </dgm:t>
    </dgm:pt>
    <dgm:pt modelId="{CEE492FC-EFE4-4F8B-908E-AD11E7D525A4}">
      <dgm:prSet/>
      <dgm:spPr>
        <a:solidFill>
          <a:srgbClr val="0B651A"/>
        </a:solidFill>
      </dgm:spPr>
      <dgm:t>
        <a:bodyPr/>
        <a:lstStyle/>
        <a:p>
          <a:pPr rtl="0"/>
          <a:r>
            <a:rPr lang="en-ID" b="1" dirty="0"/>
            <a:t>BOS KINERJA</a:t>
          </a:r>
          <a:endParaRPr lang="en-US" b="1" dirty="0"/>
        </a:p>
      </dgm:t>
    </dgm:pt>
    <dgm:pt modelId="{EA012782-546A-4AA9-959D-C0C80A69C852}" type="parTrans" cxnId="{8FB5F29E-BBDA-4146-B855-40F05E0955F9}">
      <dgm:prSet/>
      <dgm:spPr/>
      <dgm:t>
        <a:bodyPr/>
        <a:lstStyle/>
        <a:p>
          <a:endParaRPr lang="en-US" dirty="0"/>
        </a:p>
      </dgm:t>
    </dgm:pt>
    <dgm:pt modelId="{A98AF7D5-082A-430B-9E29-5EC0C0B53392}" type="sibTrans" cxnId="{8FB5F29E-BBDA-4146-B855-40F05E0955F9}">
      <dgm:prSet/>
      <dgm:spPr/>
      <dgm:t>
        <a:bodyPr/>
        <a:lstStyle/>
        <a:p>
          <a:endParaRPr lang="en-US" dirty="0"/>
        </a:p>
      </dgm:t>
    </dgm:pt>
    <dgm:pt modelId="{54F4C9BE-764B-400A-8747-C5D3050754DC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rtl="0"/>
          <a:r>
            <a:rPr lang="en-US" dirty="0">
              <a:solidFill>
                <a:schemeClr val="tx1"/>
              </a:solidFill>
            </a:rPr>
            <a:t>DANA BANTUAN OPERASIONAL PENYELENGGARAAN PENDIDIKAN KESETARAAN (BOP KESETARAAN)</a:t>
          </a:r>
        </a:p>
      </dgm:t>
    </dgm:pt>
    <dgm:pt modelId="{D20BB085-184F-44EA-BCA1-0C38307D4468}" type="parTrans" cxnId="{D7883939-1A10-4517-B3B2-BD115B6D28B0}">
      <dgm:prSet/>
      <dgm:spPr/>
      <dgm:t>
        <a:bodyPr/>
        <a:lstStyle/>
        <a:p>
          <a:endParaRPr lang="en-US" dirty="0"/>
        </a:p>
      </dgm:t>
    </dgm:pt>
    <dgm:pt modelId="{0123220F-C0E8-4AE7-ADCC-642B4602FFD4}" type="sibTrans" cxnId="{D7883939-1A10-4517-B3B2-BD115B6D28B0}">
      <dgm:prSet/>
      <dgm:spPr/>
      <dgm:t>
        <a:bodyPr/>
        <a:lstStyle/>
        <a:p>
          <a:endParaRPr lang="en-US" dirty="0"/>
        </a:p>
      </dgm:t>
    </dgm:pt>
    <dgm:pt modelId="{6E7BF1EC-A7CF-442A-9B9B-16D5D98BD474}">
      <dgm:prSet/>
      <dgm:spPr/>
      <dgm:t>
        <a:bodyPr/>
        <a:lstStyle/>
        <a:p>
          <a:pPr rtl="0"/>
          <a:r>
            <a:rPr lang="en-ID" dirty="0"/>
            <a:t>BOP KESETARAAN REGULER</a:t>
          </a:r>
          <a:endParaRPr lang="en-US" dirty="0"/>
        </a:p>
      </dgm:t>
    </dgm:pt>
    <dgm:pt modelId="{3A06C11F-E073-4E3D-987E-C7C67B6B1522}" type="parTrans" cxnId="{5F1AD789-D268-412E-BC41-553A067DB8A6}">
      <dgm:prSet/>
      <dgm:spPr/>
      <dgm:t>
        <a:bodyPr/>
        <a:lstStyle/>
        <a:p>
          <a:endParaRPr lang="en-US" dirty="0"/>
        </a:p>
      </dgm:t>
    </dgm:pt>
    <dgm:pt modelId="{AE651E4E-03B3-49DA-9288-0EE8793EA82E}" type="sibTrans" cxnId="{5F1AD789-D268-412E-BC41-553A067DB8A6}">
      <dgm:prSet/>
      <dgm:spPr/>
      <dgm:t>
        <a:bodyPr/>
        <a:lstStyle/>
        <a:p>
          <a:endParaRPr lang="en-US" dirty="0"/>
        </a:p>
      </dgm:t>
    </dgm:pt>
    <dgm:pt modelId="{A369E975-BD31-4F99-A642-DBD878D4A5D2}">
      <dgm:prSet/>
      <dgm:spPr/>
      <dgm:t>
        <a:bodyPr/>
        <a:lstStyle/>
        <a:p>
          <a:pPr rtl="0"/>
          <a:r>
            <a:rPr lang="en-ID" dirty="0"/>
            <a:t>BOP KESETARAAN KINERJA </a:t>
          </a:r>
          <a:endParaRPr lang="en-US" dirty="0"/>
        </a:p>
      </dgm:t>
    </dgm:pt>
    <dgm:pt modelId="{40CC11F5-E6FF-4439-95F8-CDA54F36D864}" type="parTrans" cxnId="{5E3B4674-8682-4293-B55F-55ADB6D98893}">
      <dgm:prSet/>
      <dgm:spPr/>
      <dgm:t>
        <a:bodyPr/>
        <a:lstStyle/>
        <a:p>
          <a:endParaRPr lang="en-US" dirty="0"/>
        </a:p>
      </dgm:t>
    </dgm:pt>
    <dgm:pt modelId="{25D07AEE-C40B-471C-BC95-40FD17224895}" type="sibTrans" cxnId="{5E3B4674-8682-4293-B55F-55ADB6D98893}">
      <dgm:prSet/>
      <dgm:spPr/>
      <dgm:t>
        <a:bodyPr/>
        <a:lstStyle/>
        <a:p>
          <a:endParaRPr lang="en-US" dirty="0"/>
        </a:p>
      </dgm:t>
    </dgm:pt>
    <dgm:pt modelId="{68A10CE1-74CB-467E-ACF2-981FF8414E7C}" type="pres">
      <dgm:prSet presAssocID="{D5F7A5DD-8066-4668-B62B-0274D712C79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81B5B15-5CC2-4562-AC64-A7FBCF92CF83}" type="pres">
      <dgm:prSet presAssocID="{61055A38-D257-41BB-99B3-C1B1D6FC52D5}" presName="vertOne" presStyleCnt="0"/>
      <dgm:spPr/>
    </dgm:pt>
    <dgm:pt modelId="{256D7798-0CD6-4A9A-BA77-644957B88E64}" type="pres">
      <dgm:prSet presAssocID="{61055A38-D257-41BB-99B3-C1B1D6FC52D5}" presName="txOne" presStyleLbl="node0" presStyleIdx="0" presStyleCnt="1" custLinFactNeighborX="199">
        <dgm:presLayoutVars>
          <dgm:chPref val="3"/>
        </dgm:presLayoutVars>
      </dgm:prSet>
      <dgm:spPr/>
    </dgm:pt>
    <dgm:pt modelId="{6F09A902-902C-47BA-9E43-061284C5807F}" type="pres">
      <dgm:prSet presAssocID="{61055A38-D257-41BB-99B3-C1B1D6FC52D5}" presName="parTransOne" presStyleCnt="0"/>
      <dgm:spPr/>
    </dgm:pt>
    <dgm:pt modelId="{036159FF-AA4F-414F-800F-9800A36E5E65}" type="pres">
      <dgm:prSet presAssocID="{61055A38-D257-41BB-99B3-C1B1D6FC52D5}" presName="horzOne" presStyleCnt="0"/>
      <dgm:spPr/>
    </dgm:pt>
    <dgm:pt modelId="{8BD8301D-5751-4DBA-B31B-889C21E97218}" type="pres">
      <dgm:prSet presAssocID="{A1E5EC69-8D5E-4835-BD66-669AF57BC67C}" presName="vertTwo" presStyleCnt="0"/>
      <dgm:spPr/>
    </dgm:pt>
    <dgm:pt modelId="{768F3FE1-D359-4F8A-98A0-0D0C29A4770C}" type="pres">
      <dgm:prSet presAssocID="{A1E5EC69-8D5E-4835-BD66-669AF57BC67C}" presName="txTwo" presStyleLbl="node2" presStyleIdx="0" presStyleCnt="3">
        <dgm:presLayoutVars>
          <dgm:chPref val="3"/>
        </dgm:presLayoutVars>
      </dgm:prSet>
      <dgm:spPr/>
    </dgm:pt>
    <dgm:pt modelId="{3CEA1AAD-1F61-414A-B3ED-BC61B1AE44BD}" type="pres">
      <dgm:prSet presAssocID="{A1E5EC69-8D5E-4835-BD66-669AF57BC67C}" presName="parTransTwo" presStyleCnt="0"/>
      <dgm:spPr/>
    </dgm:pt>
    <dgm:pt modelId="{C1523C96-E573-4530-9B82-745132B5FA51}" type="pres">
      <dgm:prSet presAssocID="{A1E5EC69-8D5E-4835-BD66-669AF57BC67C}" presName="horzTwo" presStyleCnt="0"/>
      <dgm:spPr/>
    </dgm:pt>
    <dgm:pt modelId="{892F85CB-972A-403E-9A9D-C902D42580DA}" type="pres">
      <dgm:prSet presAssocID="{EA3ACDE9-B050-4DD3-8193-4345FE0251F8}" presName="vertThree" presStyleCnt="0"/>
      <dgm:spPr/>
    </dgm:pt>
    <dgm:pt modelId="{6D34B8D0-D179-4D35-A07C-994C6D464797}" type="pres">
      <dgm:prSet presAssocID="{EA3ACDE9-B050-4DD3-8193-4345FE0251F8}" presName="txThree" presStyleLbl="node3" presStyleIdx="0" presStyleCnt="6">
        <dgm:presLayoutVars>
          <dgm:chPref val="3"/>
        </dgm:presLayoutVars>
      </dgm:prSet>
      <dgm:spPr/>
    </dgm:pt>
    <dgm:pt modelId="{CF53889F-909B-4593-BF1D-970F127776A9}" type="pres">
      <dgm:prSet presAssocID="{EA3ACDE9-B050-4DD3-8193-4345FE0251F8}" presName="horzThree" presStyleCnt="0"/>
      <dgm:spPr/>
    </dgm:pt>
    <dgm:pt modelId="{B4371D53-B5D8-4DE8-84F5-4648C90340B7}" type="pres">
      <dgm:prSet presAssocID="{90E7087D-1A3D-4107-9040-09B7E821D49D}" presName="sibSpaceThree" presStyleCnt="0"/>
      <dgm:spPr/>
    </dgm:pt>
    <dgm:pt modelId="{0379C7B8-C238-45F9-9CF6-2FA4E644C941}" type="pres">
      <dgm:prSet presAssocID="{E79F3BC3-E0C5-4E22-AE98-3A78901EB5A9}" presName="vertThree" presStyleCnt="0"/>
      <dgm:spPr/>
    </dgm:pt>
    <dgm:pt modelId="{2BF16AF0-E852-4562-874F-D9C0131D3583}" type="pres">
      <dgm:prSet presAssocID="{E79F3BC3-E0C5-4E22-AE98-3A78901EB5A9}" presName="txThree" presStyleLbl="node3" presStyleIdx="1" presStyleCnt="6">
        <dgm:presLayoutVars>
          <dgm:chPref val="3"/>
        </dgm:presLayoutVars>
      </dgm:prSet>
      <dgm:spPr/>
    </dgm:pt>
    <dgm:pt modelId="{60BA3D3D-08E6-48AE-B6C9-5751B337AA3A}" type="pres">
      <dgm:prSet presAssocID="{E79F3BC3-E0C5-4E22-AE98-3A78901EB5A9}" presName="horzThree" presStyleCnt="0"/>
      <dgm:spPr/>
    </dgm:pt>
    <dgm:pt modelId="{0CC492F7-79D3-4A8E-8C97-E5FD5644CFAA}" type="pres">
      <dgm:prSet presAssocID="{55AEFB7C-A569-4E34-A539-7CB012539135}" presName="sibSpaceTwo" presStyleCnt="0"/>
      <dgm:spPr/>
    </dgm:pt>
    <dgm:pt modelId="{9B62DDBB-94C1-45CC-A801-FB197F8693D1}" type="pres">
      <dgm:prSet presAssocID="{FE83D2C5-E9A1-40A8-A8E4-02140A9689E2}" presName="vertTwo" presStyleCnt="0"/>
      <dgm:spPr/>
    </dgm:pt>
    <dgm:pt modelId="{0658C605-75A0-4BE2-96B7-86D30E1BF307}" type="pres">
      <dgm:prSet presAssocID="{FE83D2C5-E9A1-40A8-A8E4-02140A9689E2}" presName="txTwo" presStyleLbl="node2" presStyleIdx="1" presStyleCnt="3">
        <dgm:presLayoutVars>
          <dgm:chPref val="3"/>
        </dgm:presLayoutVars>
      </dgm:prSet>
      <dgm:spPr/>
    </dgm:pt>
    <dgm:pt modelId="{D73B23F3-E2DC-4F4E-9697-DDFB322E9419}" type="pres">
      <dgm:prSet presAssocID="{FE83D2C5-E9A1-40A8-A8E4-02140A9689E2}" presName="parTransTwo" presStyleCnt="0"/>
      <dgm:spPr/>
    </dgm:pt>
    <dgm:pt modelId="{09DFB4E1-4779-4CE7-B37F-AAAC497F622E}" type="pres">
      <dgm:prSet presAssocID="{FE83D2C5-E9A1-40A8-A8E4-02140A9689E2}" presName="horzTwo" presStyleCnt="0"/>
      <dgm:spPr/>
    </dgm:pt>
    <dgm:pt modelId="{9F52ED55-5AD4-4233-9111-16F21FBF435A}" type="pres">
      <dgm:prSet presAssocID="{27EB6951-FBFE-467F-9F75-E5C0FFAEB351}" presName="vertThree" presStyleCnt="0"/>
      <dgm:spPr/>
    </dgm:pt>
    <dgm:pt modelId="{B5B2F427-D798-4BE0-AF1B-6CFC7BA90129}" type="pres">
      <dgm:prSet presAssocID="{27EB6951-FBFE-467F-9F75-E5C0FFAEB351}" presName="txThree" presStyleLbl="node3" presStyleIdx="2" presStyleCnt="6" custLinFactNeighborY="2379">
        <dgm:presLayoutVars>
          <dgm:chPref val="3"/>
        </dgm:presLayoutVars>
      </dgm:prSet>
      <dgm:spPr/>
    </dgm:pt>
    <dgm:pt modelId="{6DB9D90E-EA06-41CD-9DA4-4A762B896409}" type="pres">
      <dgm:prSet presAssocID="{27EB6951-FBFE-467F-9F75-E5C0FFAEB351}" presName="horzThree" presStyleCnt="0"/>
      <dgm:spPr/>
    </dgm:pt>
    <dgm:pt modelId="{03640C8C-49B9-499F-8CCE-2B4148D39FA7}" type="pres">
      <dgm:prSet presAssocID="{F065EE8A-D0E3-4776-B49E-F59563E57415}" presName="sibSpaceThree" presStyleCnt="0"/>
      <dgm:spPr/>
    </dgm:pt>
    <dgm:pt modelId="{5E7776BD-B7C9-493C-9C94-81D9AC828286}" type="pres">
      <dgm:prSet presAssocID="{CEE492FC-EFE4-4F8B-908E-AD11E7D525A4}" presName="vertThree" presStyleCnt="0"/>
      <dgm:spPr/>
    </dgm:pt>
    <dgm:pt modelId="{57ABB13A-2D54-46BF-91F6-68FD7EF3E842}" type="pres">
      <dgm:prSet presAssocID="{CEE492FC-EFE4-4F8B-908E-AD11E7D525A4}" presName="txThree" presStyleLbl="node3" presStyleIdx="3" presStyleCnt="6" custLinFactNeighborY="2379">
        <dgm:presLayoutVars>
          <dgm:chPref val="3"/>
        </dgm:presLayoutVars>
      </dgm:prSet>
      <dgm:spPr/>
    </dgm:pt>
    <dgm:pt modelId="{2D10C2D3-9E1E-492E-BA41-03F79429F34E}" type="pres">
      <dgm:prSet presAssocID="{CEE492FC-EFE4-4F8B-908E-AD11E7D525A4}" presName="horzThree" presStyleCnt="0"/>
      <dgm:spPr/>
    </dgm:pt>
    <dgm:pt modelId="{C2EC460E-2767-4716-ACFB-C9D9CFEC5901}" type="pres">
      <dgm:prSet presAssocID="{870F206B-B0FC-43DD-BF94-5B4EBB9A6C9B}" presName="sibSpaceTwo" presStyleCnt="0"/>
      <dgm:spPr/>
    </dgm:pt>
    <dgm:pt modelId="{B6EBD24F-5323-4453-BEFC-A8F2C293F4A7}" type="pres">
      <dgm:prSet presAssocID="{54F4C9BE-764B-400A-8747-C5D3050754DC}" presName="vertTwo" presStyleCnt="0"/>
      <dgm:spPr/>
    </dgm:pt>
    <dgm:pt modelId="{F8288DEC-0824-4B8B-A64F-A9509F13B801}" type="pres">
      <dgm:prSet presAssocID="{54F4C9BE-764B-400A-8747-C5D3050754DC}" presName="txTwo" presStyleLbl="node2" presStyleIdx="2" presStyleCnt="3">
        <dgm:presLayoutVars>
          <dgm:chPref val="3"/>
        </dgm:presLayoutVars>
      </dgm:prSet>
      <dgm:spPr/>
    </dgm:pt>
    <dgm:pt modelId="{C4B74EF6-BAD9-4BA6-BB04-2674B4345E68}" type="pres">
      <dgm:prSet presAssocID="{54F4C9BE-764B-400A-8747-C5D3050754DC}" presName="parTransTwo" presStyleCnt="0"/>
      <dgm:spPr/>
    </dgm:pt>
    <dgm:pt modelId="{F40DE048-73AB-4E67-AFFD-F22719B9B2AE}" type="pres">
      <dgm:prSet presAssocID="{54F4C9BE-764B-400A-8747-C5D3050754DC}" presName="horzTwo" presStyleCnt="0"/>
      <dgm:spPr/>
    </dgm:pt>
    <dgm:pt modelId="{B7327767-225F-46B6-9E00-5185FC12C458}" type="pres">
      <dgm:prSet presAssocID="{6E7BF1EC-A7CF-442A-9B9B-16D5D98BD474}" presName="vertThree" presStyleCnt="0"/>
      <dgm:spPr/>
    </dgm:pt>
    <dgm:pt modelId="{CFE28565-3CB5-45FF-A15C-10F04030E947}" type="pres">
      <dgm:prSet presAssocID="{6E7BF1EC-A7CF-442A-9B9B-16D5D98BD474}" presName="txThree" presStyleLbl="node3" presStyleIdx="4" presStyleCnt="6">
        <dgm:presLayoutVars>
          <dgm:chPref val="3"/>
        </dgm:presLayoutVars>
      </dgm:prSet>
      <dgm:spPr/>
    </dgm:pt>
    <dgm:pt modelId="{F1C6DC8F-E814-41FD-9558-E8E42A7D6699}" type="pres">
      <dgm:prSet presAssocID="{6E7BF1EC-A7CF-442A-9B9B-16D5D98BD474}" presName="horzThree" presStyleCnt="0"/>
      <dgm:spPr/>
    </dgm:pt>
    <dgm:pt modelId="{EDF93CEF-C490-4EA0-BF13-461075A7BFD2}" type="pres">
      <dgm:prSet presAssocID="{AE651E4E-03B3-49DA-9288-0EE8793EA82E}" presName="sibSpaceThree" presStyleCnt="0"/>
      <dgm:spPr/>
    </dgm:pt>
    <dgm:pt modelId="{44222732-56FB-4140-9A53-E690074F5FF7}" type="pres">
      <dgm:prSet presAssocID="{A369E975-BD31-4F99-A642-DBD878D4A5D2}" presName="vertThree" presStyleCnt="0"/>
      <dgm:spPr/>
    </dgm:pt>
    <dgm:pt modelId="{6170098E-93BD-49BF-B70D-CBF52908F4AC}" type="pres">
      <dgm:prSet presAssocID="{A369E975-BD31-4F99-A642-DBD878D4A5D2}" presName="txThree" presStyleLbl="node3" presStyleIdx="5" presStyleCnt="6">
        <dgm:presLayoutVars>
          <dgm:chPref val="3"/>
        </dgm:presLayoutVars>
      </dgm:prSet>
      <dgm:spPr/>
    </dgm:pt>
    <dgm:pt modelId="{14C3458A-F8EF-4597-85D3-1B56880EA595}" type="pres">
      <dgm:prSet presAssocID="{A369E975-BD31-4F99-A642-DBD878D4A5D2}" presName="horzThree" presStyleCnt="0"/>
      <dgm:spPr/>
    </dgm:pt>
  </dgm:ptLst>
  <dgm:cxnLst>
    <dgm:cxn modelId="{4D142C08-4A3E-4836-A20D-D64436C046BC}" srcId="{A1E5EC69-8D5E-4835-BD66-669AF57BC67C}" destId="{E79F3BC3-E0C5-4E22-AE98-3A78901EB5A9}" srcOrd="1" destOrd="0" parTransId="{F518B2E8-9480-4354-9004-4F8EC80F86C8}" sibTransId="{E80D2C29-1BD2-425E-9ED9-211913F17C2B}"/>
    <dgm:cxn modelId="{DA6E350A-A1BC-41C1-A634-E852ED923FE5}" type="presOf" srcId="{54F4C9BE-764B-400A-8747-C5D3050754DC}" destId="{F8288DEC-0824-4B8B-A64F-A9509F13B801}" srcOrd="0" destOrd="0" presId="urn:microsoft.com/office/officeart/2005/8/layout/hierarchy4"/>
    <dgm:cxn modelId="{E9A01419-241F-4DEA-A419-66F98B49D2B7}" type="presOf" srcId="{CEE492FC-EFE4-4F8B-908E-AD11E7D525A4}" destId="{57ABB13A-2D54-46BF-91F6-68FD7EF3E842}" srcOrd="0" destOrd="0" presId="urn:microsoft.com/office/officeart/2005/8/layout/hierarchy4"/>
    <dgm:cxn modelId="{A7C3D01C-AD53-48EE-A3A1-71E1063C5A87}" type="presOf" srcId="{FE83D2C5-E9A1-40A8-A8E4-02140A9689E2}" destId="{0658C605-75A0-4BE2-96B7-86D30E1BF307}" srcOrd="0" destOrd="0" presId="urn:microsoft.com/office/officeart/2005/8/layout/hierarchy4"/>
    <dgm:cxn modelId="{C99FD61D-3729-48A9-9C02-B4729C0E6CA0}" srcId="{61055A38-D257-41BB-99B3-C1B1D6FC52D5}" destId="{FE83D2C5-E9A1-40A8-A8E4-02140A9689E2}" srcOrd="1" destOrd="0" parTransId="{B823F3D4-2BFC-4B04-9BF7-0C5BDECE6062}" sibTransId="{870F206B-B0FC-43DD-BF94-5B4EBB9A6C9B}"/>
    <dgm:cxn modelId="{F8C57F29-9414-44E2-944C-27EE417B2466}" type="presOf" srcId="{6E7BF1EC-A7CF-442A-9B9B-16D5D98BD474}" destId="{CFE28565-3CB5-45FF-A15C-10F04030E947}" srcOrd="0" destOrd="0" presId="urn:microsoft.com/office/officeart/2005/8/layout/hierarchy4"/>
    <dgm:cxn modelId="{70AD9C2B-F213-4D12-B11C-4955EC178D51}" type="presOf" srcId="{A1E5EC69-8D5E-4835-BD66-669AF57BC67C}" destId="{768F3FE1-D359-4F8A-98A0-0D0C29A4770C}" srcOrd="0" destOrd="0" presId="urn:microsoft.com/office/officeart/2005/8/layout/hierarchy4"/>
    <dgm:cxn modelId="{D7883939-1A10-4517-B3B2-BD115B6D28B0}" srcId="{61055A38-D257-41BB-99B3-C1B1D6FC52D5}" destId="{54F4C9BE-764B-400A-8747-C5D3050754DC}" srcOrd="2" destOrd="0" parTransId="{D20BB085-184F-44EA-BCA1-0C38307D4468}" sibTransId="{0123220F-C0E8-4AE7-ADCC-642B4602FFD4}"/>
    <dgm:cxn modelId="{BC0B4A5D-9924-4F6E-B9C8-6274B200567E}" srcId="{FE83D2C5-E9A1-40A8-A8E4-02140A9689E2}" destId="{27EB6951-FBFE-467F-9F75-E5C0FFAEB351}" srcOrd="0" destOrd="0" parTransId="{B2559B7F-3CC4-4D40-B66C-806A316B2585}" sibTransId="{F065EE8A-D0E3-4776-B49E-F59563E57415}"/>
    <dgm:cxn modelId="{2A1D4C44-B067-4527-BDBE-8081FC551E51}" type="presOf" srcId="{61055A38-D257-41BB-99B3-C1B1D6FC52D5}" destId="{256D7798-0CD6-4A9A-BA77-644957B88E64}" srcOrd="0" destOrd="0" presId="urn:microsoft.com/office/officeart/2005/8/layout/hierarchy4"/>
    <dgm:cxn modelId="{514BE24A-BD9A-40DB-88E5-53C7F7DB506A}" type="presOf" srcId="{E79F3BC3-E0C5-4E22-AE98-3A78901EB5A9}" destId="{2BF16AF0-E852-4562-874F-D9C0131D3583}" srcOrd="0" destOrd="0" presId="urn:microsoft.com/office/officeart/2005/8/layout/hierarchy4"/>
    <dgm:cxn modelId="{B8E7F652-BBBA-4FB7-B5FD-BA0DA0F3CBC3}" type="presOf" srcId="{27EB6951-FBFE-467F-9F75-E5C0FFAEB351}" destId="{B5B2F427-D798-4BE0-AF1B-6CFC7BA90129}" srcOrd="0" destOrd="0" presId="urn:microsoft.com/office/officeart/2005/8/layout/hierarchy4"/>
    <dgm:cxn modelId="{5E3B4674-8682-4293-B55F-55ADB6D98893}" srcId="{54F4C9BE-764B-400A-8747-C5D3050754DC}" destId="{A369E975-BD31-4F99-A642-DBD878D4A5D2}" srcOrd="1" destOrd="0" parTransId="{40CC11F5-E6FF-4439-95F8-CDA54F36D864}" sibTransId="{25D07AEE-C40B-471C-BC95-40FD17224895}"/>
    <dgm:cxn modelId="{C9432558-41A0-4916-A571-C5BC32F253BD}" srcId="{61055A38-D257-41BB-99B3-C1B1D6FC52D5}" destId="{A1E5EC69-8D5E-4835-BD66-669AF57BC67C}" srcOrd="0" destOrd="0" parTransId="{6E937704-CB9E-4A0F-A592-41C289227C05}" sibTransId="{55AEFB7C-A569-4E34-A539-7CB012539135}"/>
    <dgm:cxn modelId="{F1D05E81-9B58-4225-9195-386BBEA7A7BA}" srcId="{D5F7A5DD-8066-4668-B62B-0274D712C797}" destId="{61055A38-D257-41BB-99B3-C1B1D6FC52D5}" srcOrd="0" destOrd="0" parTransId="{C13AA318-B5A6-4666-B2E6-CD0124934BDC}" sibTransId="{3C40A385-08DB-42A6-9168-96B2B2DD7B56}"/>
    <dgm:cxn modelId="{5F1AD789-D268-412E-BC41-553A067DB8A6}" srcId="{54F4C9BE-764B-400A-8747-C5D3050754DC}" destId="{6E7BF1EC-A7CF-442A-9B9B-16D5D98BD474}" srcOrd="0" destOrd="0" parTransId="{3A06C11F-E073-4E3D-987E-C7C67B6B1522}" sibTransId="{AE651E4E-03B3-49DA-9288-0EE8793EA82E}"/>
    <dgm:cxn modelId="{AD476E9C-82E8-40C7-96ED-43FA8F60CD93}" type="presOf" srcId="{A369E975-BD31-4F99-A642-DBD878D4A5D2}" destId="{6170098E-93BD-49BF-B70D-CBF52908F4AC}" srcOrd="0" destOrd="0" presId="urn:microsoft.com/office/officeart/2005/8/layout/hierarchy4"/>
    <dgm:cxn modelId="{8FB5F29E-BBDA-4146-B855-40F05E0955F9}" srcId="{FE83D2C5-E9A1-40A8-A8E4-02140A9689E2}" destId="{CEE492FC-EFE4-4F8B-908E-AD11E7D525A4}" srcOrd="1" destOrd="0" parTransId="{EA012782-546A-4AA9-959D-C0C80A69C852}" sibTransId="{A98AF7D5-082A-430B-9E29-5EC0C0B53392}"/>
    <dgm:cxn modelId="{CBD6C7F6-132F-41DF-8C6E-5582751816FD}" type="presOf" srcId="{EA3ACDE9-B050-4DD3-8193-4345FE0251F8}" destId="{6D34B8D0-D179-4D35-A07C-994C6D464797}" srcOrd="0" destOrd="0" presId="urn:microsoft.com/office/officeart/2005/8/layout/hierarchy4"/>
    <dgm:cxn modelId="{F83C8EFC-9378-46FA-91DA-BCA2E6A1068B}" type="presOf" srcId="{D5F7A5DD-8066-4668-B62B-0274D712C797}" destId="{68A10CE1-74CB-467E-ACF2-981FF8414E7C}" srcOrd="0" destOrd="0" presId="urn:microsoft.com/office/officeart/2005/8/layout/hierarchy4"/>
    <dgm:cxn modelId="{290997FE-A01B-481A-862F-B7F6258D2B11}" srcId="{A1E5EC69-8D5E-4835-BD66-669AF57BC67C}" destId="{EA3ACDE9-B050-4DD3-8193-4345FE0251F8}" srcOrd="0" destOrd="0" parTransId="{A052A671-AEC8-4A31-BC4A-3D3E6131AA4F}" sibTransId="{90E7087D-1A3D-4107-9040-09B7E821D49D}"/>
    <dgm:cxn modelId="{3BF247E4-3500-44DD-9495-F4714898F0AB}" type="presParOf" srcId="{68A10CE1-74CB-467E-ACF2-981FF8414E7C}" destId="{B81B5B15-5CC2-4562-AC64-A7FBCF92CF83}" srcOrd="0" destOrd="0" presId="urn:microsoft.com/office/officeart/2005/8/layout/hierarchy4"/>
    <dgm:cxn modelId="{906E417A-0572-4961-9275-7DA0D76890D0}" type="presParOf" srcId="{B81B5B15-5CC2-4562-AC64-A7FBCF92CF83}" destId="{256D7798-0CD6-4A9A-BA77-644957B88E64}" srcOrd="0" destOrd="0" presId="urn:microsoft.com/office/officeart/2005/8/layout/hierarchy4"/>
    <dgm:cxn modelId="{FC73214B-ABB9-49D4-B9DC-449F98EAF4DF}" type="presParOf" srcId="{B81B5B15-5CC2-4562-AC64-A7FBCF92CF83}" destId="{6F09A902-902C-47BA-9E43-061284C5807F}" srcOrd="1" destOrd="0" presId="urn:microsoft.com/office/officeart/2005/8/layout/hierarchy4"/>
    <dgm:cxn modelId="{31F2C022-3B0C-4E08-8A7E-3DA63C1EDEA2}" type="presParOf" srcId="{B81B5B15-5CC2-4562-AC64-A7FBCF92CF83}" destId="{036159FF-AA4F-414F-800F-9800A36E5E65}" srcOrd="2" destOrd="0" presId="urn:microsoft.com/office/officeart/2005/8/layout/hierarchy4"/>
    <dgm:cxn modelId="{66281CB3-A383-4758-B6FE-9D72C2C8815F}" type="presParOf" srcId="{036159FF-AA4F-414F-800F-9800A36E5E65}" destId="{8BD8301D-5751-4DBA-B31B-889C21E97218}" srcOrd="0" destOrd="0" presId="urn:microsoft.com/office/officeart/2005/8/layout/hierarchy4"/>
    <dgm:cxn modelId="{A13FFCB1-7736-4E7B-877F-B914822F5659}" type="presParOf" srcId="{8BD8301D-5751-4DBA-B31B-889C21E97218}" destId="{768F3FE1-D359-4F8A-98A0-0D0C29A4770C}" srcOrd="0" destOrd="0" presId="urn:microsoft.com/office/officeart/2005/8/layout/hierarchy4"/>
    <dgm:cxn modelId="{15160BA8-4F93-4A7F-BD7B-E624BBF121FB}" type="presParOf" srcId="{8BD8301D-5751-4DBA-B31B-889C21E97218}" destId="{3CEA1AAD-1F61-414A-B3ED-BC61B1AE44BD}" srcOrd="1" destOrd="0" presId="urn:microsoft.com/office/officeart/2005/8/layout/hierarchy4"/>
    <dgm:cxn modelId="{E50F6F5F-BF51-4EAE-9B34-9B880EF5D27F}" type="presParOf" srcId="{8BD8301D-5751-4DBA-B31B-889C21E97218}" destId="{C1523C96-E573-4530-9B82-745132B5FA51}" srcOrd="2" destOrd="0" presId="urn:microsoft.com/office/officeart/2005/8/layout/hierarchy4"/>
    <dgm:cxn modelId="{8B876D37-D72B-4212-8DB6-1FDE7A6683C7}" type="presParOf" srcId="{C1523C96-E573-4530-9B82-745132B5FA51}" destId="{892F85CB-972A-403E-9A9D-C902D42580DA}" srcOrd="0" destOrd="0" presId="urn:microsoft.com/office/officeart/2005/8/layout/hierarchy4"/>
    <dgm:cxn modelId="{A1FB1F39-4FAA-40B8-B92E-D3E2C15FB428}" type="presParOf" srcId="{892F85CB-972A-403E-9A9D-C902D42580DA}" destId="{6D34B8D0-D179-4D35-A07C-994C6D464797}" srcOrd="0" destOrd="0" presId="urn:microsoft.com/office/officeart/2005/8/layout/hierarchy4"/>
    <dgm:cxn modelId="{137DD974-6578-4838-9105-CF32573992A2}" type="presParOf" srcId="{892F85CB-972A-403E-9A9D-C902D42580DA}" destId="{CF53889F-909B-4593-BF1D-970F127776A9}" srcOrd="1" destOrd="0" presId="urn:microsoft.com/office/officeart/2005/8/layout/hierarchy4"/>
    <dgm:cxn modelId="{BA57E202-FF51-4B27-82B1-2AC5D46972EE}" type="presParOf" srcId="{C1523C96-E573-4530-9B82-745132B5FA51}" destId="{B4371D53-B5D8-4DE8-84F5-4648C90340B7}" srcOrd="1" destOrd="0" presId="urn:microsoft.com/office/officeart/2005/8/layout/hierarchy4"/>
    <dgm:cxn modelId="{4D820DAD-50F9-470D-B4D4-8BF659A0E024}" type="presParOf" srcId="{C1523C96-E573-4530-9B82-745132B5FA51}" destId="{0379C7B8-C238-45F9-9CF6-2FA4E644C941}" srcOrd="2" destOrd="0" presId="urn:microsoft.com/office/officeart/2005/8/layout/hierarchy4"/>
    <dgm:cxn modelId="{4FEB688F-844B-4D18-B7D4-B05FDA825C67}" type="presParOf" srcId="{0379C7B8-C238-45F9-9CF6-2FA4E644C941}" destId="{2BF16AF0-E852-4562-874F-D9C0131D3583}" srcOrd="0" destOrd="0" presId="urn:microsoft.com/office/officeart/2005/8/layout/hierarchy4"/>
    <dgm:cxn modelId="{9859938F-CFC8-4931-965D-F5653A66C756}" type="presParOf" srcId="{0379C7B8-C238-45F9-9CF6-2FA4E644C941}" destId="{60BA3D3D-08E6-48AE-B6C9-5751B337AA3A}" srcOrd="1" destOrd="0" presId="urn:microsoft.com/office/officeart/2005/8/layout/hierarchy4"/>
    <dgm:cxn modelId="{2264220C-076E-4945-9F68-38DF288F8D4C}" type="presParOf" srcId="{036159FF-AA4F-414F-800F-9800A36E5E65}" destId="{0CC492F7-79D3-4A8E-8C97-E5FD5644CFAA}" srcOrd="1" destOrd="0" presId="urn:microsoft.com/office/officeart/2005/8/layout/hierarchy4"/>
    <dgm:cxn modelId="{28CBF050-86C0-4578-BAAB-9483584F8689}" type="presParOf" srcId="{036159FF-AA4F-414F-800F-9800A36E5E65}" destId="{9B62DDBB-94C1-45CC-A801-FB197F8693D1}" srcOrd="2" destOrd="0" presId="urn:microsoft.com/office/officeart/2005/8/layout/hierarchy4"/>
    <dgm:cxn modelId="{D9448BB2-1B8A-486D-9F25-2EC8B5AAD589}" type="presParOf" srcId="{9B62DDBB-94C1-45CC-A801-FB197F8693D1}" destId="{0658C605-75A0-4BE2-96B7-86D30E1BF307}" srcOrd="0" destOrd="0" presId="urn:microsoft.com/office/officeart/2005/8/layout/hierarchy4"/>
    <dgm:cxn modelId="{4F721A0A-711D-4EC9-A684-52D5FD383D01}" type="presParOf" srcId="{9B62DDBB-94C1-45CC-A801-FB197F8693D1}" destId="{D73B23F3-E2DC-4F4E-9697-DDFB322E9419}" srcOrd="1" destOrd="0" presId="urn:microsoft.com/office/officeart/2005/8/layout/hierarchy4"/>
    <dgm:cxn modelId="{AEAC57FE-EEFA-4C19-A5F9-470DB10AED59}" type="presParOf" srcId="{9B62DDBB-94C1-45CC-A801-FB197F8693D1}" destId="{09DFB4E1-4779-4CE7-B37F-AAAC497F622E}" srcOrd="2" destOrd="0" presId="urn:microsoft.com/office/officeart/2005/8/layout/hierarchy4"/>
    <dgm:cxn modelId="{FE9506FC-9625-4628-9472-AC03A1B9F292}" type="presParOf" srcId="{09DFB4E1-4779-4CE7-B37F-AAAC497F622E}" destId="{9F52ED55-5AD4-4233-9111-16F21FBF435A}" srcOrd="0" destOrd="0" presId="urn:microsoft.com/office/officeart/2005/8/layout/hierarchy4"/>
    <dgm:cxn modelId="{0FF848B4-391F-4712-A660-65614ECFD065}" type="presParOf" srcId="{9F52ED55-5AD4-4233-9111-16F21FBF435A}" destId="{B5B2F427-D798-4BE0-AF1B-6CFC7BA90129}" srcOrd="0" destOrd="0" presId="urn:microsoft.com/office/officeart/2005/8/layout/hierarchy4"/>
    <dgm:cxn modelId="{BDB80CD2-5C4B-424E-B630-B6E753B3AB1E}" type="presParOf" srcId="{9F52ED55-5AD4-4233-9111-16F21FBF435A}" destId="{6DB9D90E-EA06-41CD-9DA4-4A762B896409}" srcOrd="1" destOrd="0" presId="urn:microsoft.com/office/officeart/2005/8/layout/hierarchy4"/>
    <dgm:cxn modelId="{25B19F07-0A6D-4AFF-A8F1-9C22BB2FEB5E}" type="presParOf" srcId="{09DFB4E1-4779-4CE7-B37F-AAAC497F622E}" destId="{03640C8C-49B9-499F-8CCE-2B4148D39FA7}" srcOrd="1" destOrd="0" presId="urn:microsoft.com/office/officeart/2005/8/layout/hierarchy4"/>
    <dgm:cxn modelId="{CCEEE5DC-2BCD-4AE5-952D-05A2B3356E0B}" type="presParOf" srcId="{09DFB4E1-4779-4CE7-B37F-AAAC497F622E}" destId="{5E7776BD-B7C9-493C-9C94-81D9AC828286}" srcOrd="2" destOrd="0" presId="urn:microsoft.com/office/officeart/2005/8/layout/hierarchy4"/>
    <dgm:cxn modelId="{EAEAE344-E9E4-4B21-BC42-96458531B50B}" type="presParOf" srcId="{5E7776BD-B7C9-493C-9C94-81D9AC828286}" destId="{57ABB13A-2D54-46BF-91F6-68FD7EF3E842}" srcOrd="0" destOrd="0" presId="urn:microsoft.com/office/officeart/2005/8/layout/hierarchy4"/>
    <dgm:cxn modelId="{E2A530A3-8F4C-4D92-891E-4ECFEEE09C31}" type="presParOf" srcId="{5E7776BD-B7C9-493C-9C94-81D9AC828286}" destId="{2D10C2D3-9E1E-492E-BA41-03F79429F34E}" srcOrd="1" destOrd="0" presId="urn:microsoft.com/office/officeart/2005/8/layout/hierarchy4"/>
    <dgm:cxn modelId="{FDC2145A-5AAC-43E1-A492-703C6E2E4865}" type="presParOf" srcId="{036159FF-AA4F-414F-800F-9800A36E5E65}" destId="{C2EC460E-2767-4716-ACFB-C9D9CFEC5901}" srcOrd="3" destOrd="0" presId="urn:microsoft.com/office/officeart/2005/8/layout/hierarchy4"/>
    <dgm:cxn modelId="{5BFD3AA2-86D0-463E-B9D2-BF69497B55B9}" type="presParOf" srcId="{036159FF-AA4F-414F-800F-9800A36E5E65}" destId="{B6EBD24F-5323-4453-BEFC-A8F2C293F4A7}" srcOrd="4" destOrd="0" presId="urn:microsoft.com/office/officeart/2005/8/layout/hierarchy4"/>
    <dgm:cxn modelId="{9FF472A7-CE9E-4C8F-880F-54AAC97E19D9}" type="presParOf" srcId="{B6EBD24F-5323-4453-BEFC-A8F2C293F4A7}" destId="{F8288DEC-0824-4B8B-A64F-A9509F13B801}" srcOrd="0" destOrd="0" presId="urn:microsoft.com/office/officeart/2005/8/layout/hierarchy4"/>
    <dgm:cxn modelId="{E3CF2CC6-74CF-4B63-ACDC-451C915D05AE}" type="presParOf" srcId="{B6EBD24F-5323-4453-BEFC-A8F2C293F4A7}" destId="{C4B74EF6-BAD9-4BA6-BB04-2674B4345E68}" srcOrd="1" destOrd="0" presId="urn:microsoft.com/office/officeart/2005/8/layout/hierarchy4"/>
    <dgm:cxn modelId="{D84DD637-B135-44D7-AC0F-ACD6E2FC5C3C}" type="presParOf" srcId="{B6EBD24F-5323-4453-BEFC-A8F2C293F4A7}" destId="{F40DE048-73AB-4E67-AFFD-F22719B9B2AE}" srcOrd="2" destOrd="0" presId="urn:microsoft.com/office/officeart/2005/8/layout/hierarchy4"/>
    <dgm:cxn modelId="{57E7FE0C-1D36-4C44-A6E2-B8C65D5D5612}" type="presParOf" srcId="{F40DE048-73AB-4E67-AFFD-F22719B9B2AE}" destId="{B7327767-225F-46B6-9E00-5185FC12C458}" srcOrd="0" destOrd="0" presId="urn:microsoft.com/office/officeart/2005/8/layout/hierarchy4"/>
    <dgm:cxn modelId="{87670783-684B-4491-A334-4CF22C3E2BC9}" type="presParOf" srcId="{B7327767-225F-46B6-9E00-5185FC12C458}" destId="{CFE28565-3CB5-45FF-A15C-10F04030E947}" srcOrd="0" destOrd="0" presId="urn:microsoft.com/office/officeart/2005/8/layout/hierarchy4"/>
    <dgm:cxn modelId="{B23CA953-69D2-4ED9-9201-B2B315DA4625}" type="presParOf" srcId="{B7327767-225F-46B6-9E00-5185FC12C458}" destId="{F1C6DC8F-E814-41FD-9558-E8E42A7D6699}" srcOrd="1" destOrd="0" presId="urn:microsoft.com/office/officeart/2005/8/layout/hierarchy4"/>
    <dgm:cxn modelId="{B6800863-0B75-4B15-9817-0E4FDF7953A3}" type="presParOf" srcId="{F40DE048-73AB-4E67-AFFD-F22719B9B2AE}" destId="{EDF93CEF-C490-4EA0-BF13-461075A7BFD2}" srcOrd="1" destOrd="0" presId="urn:microsoft.com/office/officeart/2005/8/layout/hierarchy4"/>
    <dgm:cxn modelId="{F2B1FDD9-FE82-434E-920E-B66AE27CC6C2}" type="presParOf" srcId="{F40DE048-73AB-4E67-AFFD-F22719B9B2AE}" destId="{44222732-56FB-4140-9A53-E690074F5FF7}" srcOrd="2" destOrd="0" presId="urn:microsoft.com/office/officeart/2005/8/layout/hierarchy4"/>
    <dgm:cxn modelId="{F8D1397D-A1A4-4972-A883-A160D4D90BB6}" type="presParOf" srcId="{44222732-56FB-4140-9A53-E690074F5FF7}" destId="{6170098E-93BD-49BF-B70D-CBF52908F4AC}" srcOrd="0" destOrd="0" presId="urn:microsoft.com/office/officeart/2005/8/layout/hierarchy4"/>
    <dgm:cxn modelId="{5BDA6A09-B63E-4A75-9A77-39AA19D86C60}" type="presParOf" srcId="{44222732-56FB-4140-9A53-E690074F5FF7}" destId="{14C3458A-F8EF-4597-85D3-1B56880EA59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93C218B-7269-4C4C-977A-9E84E65DE854}" type="doc">
      <dgm:prSet loTypeId="urn:microsoft.com/office/officeart/2005/8/layout/v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BF45925-DE57-4087-9D4E-89B2A8B921B7}">
      <dgm:prSet/>
      <dgm:spPr/>
      <dgm:t>
        <a:bodyPr/>
        <a:lstStyle/>
        <a:p>
          <a:pPr rtl="0"/>
          <a:r>
            <a:rPr lang="en-US" b="1" dirty="0" err="1"/>
            <a:t>fleksibel</a:t>
          </a:r>
          <a:r>
            <a:rPr lang="en-US" b="1" dirty="0"/>
            <a:t> </a:t>
          </a:r>
        </a:p>
      </dgm:t>
    </dgm:pt>
    <dgm:pt modelId="{0B631872-9A7C-4230-A66B-48E1844F5516}" type="parTrans" cxnId="{902310FB-BAED-41B4-8D2A-0C77915EFB61}">
      <dgm:prSet/>
      <dgm:spPr/>
      <dgm:t>
        <a:bodyPr/>
        <a:lstStyle/>
        <a:p>
          <a:endParaRPr lang="en-US"/>
        </a:p>
      </dgm:t>
    </dgm:pt>
    <dgm:pt modelId="{03ADF4FE-2592-4338-A361-B0FE8E5C4617}" type="sibTrans" cxnId="{902310FB-BAED-41B4-8D2A-0C77915EFB61}">
      <dgm:prSet/>
      <dgm:spPr/>
      <dgm:t>
        <a:bodyPr/>
        <a:lstStyle/>
        <a:p>
          <a:endParaRPr lang="en-US"/>
        </a:p>
      </dgm:t>
    </dgm:pt>
    <dgm:pt modelId="{D263F043-5048-478E-A3E6-D956CCF00D61}">
      <dgm:prSet/>
      <dgm:spPr/>
      <dgm:t>
        <a:bodyPr/>
        <a:lstStyle/>
        <a:p>
          <a:pPr rtl="0"/>
          <a:r>
            <a:rPr lang="en-US" dirty="0" err="1"/>
            <a:t>pengelolaan</a:t>
          </a:r>
          <a:r>
            <a:rPr lang="en-US" dirty="0"/>
            <a:t> dana </a:t>
          </a:r>
          <a:r>
            <a:rPr lang="en-US" dirty="0" err="1"/>
            <a:t>dilakukan</a:t>
          </a:r>
          <a:r>
            <a:rPr lang="en-US" dirty="0"/>
            <a:t> </a:t>
          </a:r>
          <a:r>
            <a:rPr lang="en-US" dirty="0" err="1"/>
            <a:t>sesuai</a:t>
          </a:r>
          <a:r>
            <a:rPr lang="en-US" dirty="0"/>
            <a:t> </a:t>
          </a:r>
          <a:r>
            <a:rPr lang="en-US" dirty="0" err="1"/>
            <a:t>dengan</a:t>
          </a:r>
          <a:r>
            <a:rPr lang="en-US" dirty="0"/>
            <a:t> </a:t>
          </a:r>
          <a:r>
            <a:rPr lang="en-US" dirty="0" err="1"/>
            <a:t>kebutuhan</a:t>
          </a:r>
          <a:r>
            <a:rPr lang="en-US" dirty="0"/>
            <a:t> </a:t>
          </a:r>
          <a:r>
            <a:rPr lang="en-US" dirty="0" err="1"/>
            <a:t>Satuan</a:t>
          </a:r>
          <a:r>
            <a:rPr lang="en-US" dirty="0"/>
            <a:t> </a:t>
          </a:r>
          <a:r>
            <a:rPr lang="en-US" dirty="0" err="1"/>
            <a:t>Pendidikan</a:t>
          </a:r>
          <a:r>
            <a:rPr lang="en-US" dirty="0"/>
            <a:t> </a:t>
          </a:r>
          <a:r>
            <a:rPr lang="en-US" dirty="0" err="1"/>
            <a:t>berdasarkan</a:t>
          </a:r>
          <a:r>
            <a:rPr lang="en-US" dirty="0"/>
            <a:t> </a:t>
          </a:r>
          <a:r>
            <a:rPr lang="en-US" dirty="0" err="1"/>
            <a:t>komponen</a:t>
          </a:r>
          <a:r>
            <a:rPr lang="en-US" dirty="0"/>
            <a:t> </a:t>
          </a:r>
          <a:r>
            <a:rPr lang="en-US" dirty="0" err="1"/>
            <a:t>penggunaan</a:t>
          </a:r>
          <a:r>
            <a:rPr lang="en-US" dirty="0"/>
            <a:t> dana</a:t>
          </a:r>
        </a:p>
      </dgm:t>
    </dgm:pt>
    <dgm:pt modelId="{79463D38-816C-4DCF-B3F1-EE1B8C6F5EB1}" type="parTrans" cxnId="{EDFF33B8-3A5E-46A9-9450-84EA5B282EE7}">
      <dgm:prSet/>
      <dgm:spPr/>
      <dgm:t>
        <a:bodyPr/>
        <a:lstStyle/>
        <a:p>
          <a:endParaRPr lang="en-US"/>
        </a:p>
      </dgm:t>
    </dgm:pt>
    <dgm:pt modelId="{89147513-6CC1-4D41-A764-45179CC5D6E0}" type="sibTrans" cxnId="{EDFF33B8-3A5E-46A9-9450-84EA5B282EE7}">
      <dgm:prSet/>
      <dgm:spPr/>
      <dgm:t>
        <a:bodyPr/>
        <a:lstStyle/>
        <a:p>
          <a:endParaRPr lang="en-US"/>
        </a:p>
      </dgm:t>
    </dgm:pt>
    <dgm:pt modelId="{37102DB8-194C-4B91-A880-4E12EE46D2B4}">
      <dgm:prSet/>
      <dgm:spPr/>
      <dgm:t>
        <a:bodyPr/>
        <a:lstStyle/>
        <a:p>
          <a:pPr rtl="0"/>
          <a:r>
            <a:rPr lang="en-US" b="1" dirty="0" err="1"/>
            <a:t>efektif</a:t>
          </a:r>
          <a:r>
            <a:rPr lang="en-US" dirty="0"/>
            <a:t> </a:t>
          </a:r>
        </a:p>
      </dgm:t>
    </dgm:pt>
    <dgm:pt modelId="{EF0A550B-EEEA-4855-9C13-B23A4DAF350C}" type="parTrans" cxnId="{D1194060-260B-4CF5-AE48-5DC5BBD5BB2D}">
      <dgm:prSet/>
      <dgm:spPr/>
      <dgm:t>
        <a:bodyPr/>
        <a:lstStyle/>
        <a:p>
          <a:endParaRPr lang="en-US"/>
        </a:p>
      </dgm:t>
    </dgm:pt>
    <dgm:pt modelId="{4BAFD8DF-11C8-4C7B-B4A8-FBBC66310B8A}" type="sibTrans" cxnId="{D1194060-260B-4CF5-AE48-5DC5BBD5BB2D}">
      <dgm:prSet/>
      <dgm:spPr/>
      <dgm:t>
        <a:bodyPr/>
        <a:lstStyle/>
        <a:p>
          <a:endParaRPr lang="en-US"/>
        </a:p>
      </dgm:t>
    </dgm:pt>
    <dgm:pt modelId="{DAD72EF1-47B0-431F-B604-81F7594E2D30}">
      <dgm:prSet/>
      <dgm:spPr/>
      <dgm:t>
        <a:bodyPr/>
        <a:lstStyle/>
        <a:p>
          <a:pPr rtl="0"/>
          <a:r>
            <a:rPr lang="en-US" dirty="0" err="1"/>
            <a:t>pengelolaan</a:t>
          </a:r>
          <a:r>
            <a:rPr lang="en-US" dirty="0"/>
            <a:t> dana </a:t>
          </a:r>
          <a:r>
            <a:rPr lang="en-US" dirty="0" err="1"/>
            <a:t>diupayakan</a:t>
          </a:r>
          <a:r>
            <a:rPr lang="en-US" dirty="0"/>
            <a:t> </a:t>
          </a:r>
          <a:r>
            <a:rPr lang="en-US" dirty="0" err="1"/>
            <a:t>dapat</a:t>
          </a:r>
          <a:r>
            <a:rPr lang="en-US" dirty="0"/>
            <a:t> </a:t>
          </a:r>
          <a:r>
            <a:rPr lang="en-US" dirty="0" err="1"/>
            <a:t>memberikan</a:t>
          </a:r>
          <a:r>
            <a:rPr lang="en-US" dirty="0"/>
            <a:t> </a:t>
          </a:r>
          <a:r>
            <a:rPr lang="en-US" dirty="0" err="1"/>
            <a:t>hasil</a:t>
          </a:r>
          <a:r>
            <a:rPr lang="en-US" dirty="0"/>
            <a:t>, </a:t>
          </a:r>
          <a:r>
            <a:rPr lang="en-US" dirty="0" err="1"/>
            <a:t>pengaruh</a:t>
          </a:r>
          <a:r>
            <a:rPr lang="en-US" dirty="0"/>
            <a:t>, </a:t>
          </a:r>
          <a:r>
            <a:rPr lang="en-US" dirty="0" err="1"/>
            <a:t>dan</a:t>
          </a:r>
          <a:r>
            <a:rPr lang="en-US" dirty="0"/>
            <a:t> </a:t>
          </a:r>
          <a:r>
            <a:rPr lang="en-US" dirty="0" err="1"/>
            <a:t>daya</a:t>
          </a:r>
          <a:r>
            <a:rPr lang="en-US" dirty="0"/>
            <a:t> </a:t>
          </a:r>
          <a:r>
            <a:rPr lang="en-US" dirty="0" err="1"/>
            <a:t>guna</a:t>
          </a:r>
          <a:r>
            <a:rPr lang="en-US" dirty="0"/>
            <a:t> </a:t>
          </a:r>
          <a:r>
            <a:rPr lang="en-US" dirty="0" err="1"/>
            <a:t>untuk</a:t>
          </a:r>
          <a:r>
            <a:rPr lang="en-US" dirty="0"/>
            <a:t> </a:t>
          </a:r>
          <a:r>
            <a:rPr lang="en-US" dirty="0" err="1"/>
            <a:t>mencapai</a:t>
          </a:r>
          <a:r>
            <a:rPr lang="en-US" dirty="0"/>
            <a:t> </a:t>
          </a:r>
          <a:r>
            <a:rPr lang="en-US" dirty="0" err="1"/>
            <a:t>tujuan</a:t>
          </a:r>
          <a:r>
            <a:rPr lang="en-US" dirty="0"/>
            <a:t> </a:t>
          </a:r>
          <a:r>
            <a:rPr lang="en-US" dirty="0" err="1"/>
            <a:t>pendidikan</a:t>
          </a:r>
          <a:r>
            <a:rPr lang="en-US" dirty="0"/>
            <a:t> di </a:t>
          </a:r>
          <a:r>
            <a:rPr lang="en-US" dirty="0" err="1"/>
            <a:t>Satuan</a:t>
          </a:r>
          <a:r>
            <a:rPr lang="en-US" dirty="0"/>
            <a:t> </a:t>
          </a:r>
          <a:r>
            <a:rPr lang="en-US" dirty="0" err="1"/>
            <a:t>Pendidikan</a:t>
          </a:r>
          <a:endParaRPr lang="en-US" dirty="0"/>
        </a:p>
      </dgm:t>
    </dgm:pt>
    <dgm:pt modelId="{93B7ADC0-62F8-4354-9669-3F51855B41B1}" type="parTrans" cxnId="{F82823EB-2E67-42C2-8C33-6D4457281A24}">
      <dgm:prSet/>
      <dgm:spPr/>
      <dgm:t>
        <a:bodyPr/>
        <a:lstStyle/>
        <a:p>
          <a:endParaRPr lang="en-US"/>
        </a:p>
      </dgm:t>
    </dgm:pt>
    <dgm:pt modelId="{A6870CC8-FD36-458B-8236-E7F8989DCF93}" type="sibTrans" cxnId="{F82823EB-2E67-42C2-8C33-6D4457281A24}">
      <dgm:prSet/>
      <dgm:spPr/>
      <dgm:t>
        <a:bodyPr/>
        <a:lstStyle/>
        <a:p>
          <a:endParaRPr lang="en-US"/>
        </a:p>
      </dgm:t>
    </dgm:pt>
    <dgm:pt modelId="{7D7DE51C-5A92-40D3-B276-E9B6EC16F318}">
      <dgm:prSet/>
      <dgm:spPr/>
      <dgm:t>
        <a:bodyPr/>
        <a:lstStyle/>
        <a:p>
          <a:pPr rtl="0"/>
          <a:r>
            <a:rPr lang="en-US" b="1" dirty="0" err="1"/>
            <a:t>efisien</a:t>
          </a:r>
          <a:r>
            <a:rPr lang="en-US" dirty="0"/>
            <a:t> </a:t>
          </a:r>
        </a:p>
      </dgm:t>
    </dgm:pt>
    <dgm:pt modelId="{35EBD5C4-7126-4875-927B-2239F09329A9}" type="parTrans" cxnId="{435FFB6B-FA48-49F9-93C9-51AEE22E476D}">
      <dgm:prSet/>
      <dgm:spPr/>
      <dgm:t>
        <a:bodyPr/>
        <a:lstStyle/>
        <a:p>
          <a:endParaRPr lang="en-US"/>
        </a:p>
      </dgm:t>
    </dgm:pt>
    <dgm:pt modelId="{4FC98A3E-0798-4865-8643-97B27750BB0B}" type="sibTrans" cxnId="{435FFB6B-FA48-49F9-93C9-51AEE22E476D}">
      <dgm:prSet/>
      <dgm:spPr/>
      <dgm:t>
        <a:bodyPr/>
        <a:lstStyle/>
        <a:p>
          <a:endParaRPr lang="en-US"/>
        </a:p>
      </dgm:t>
    </dgm:pt>
    <dgm:pt modelId="{BCD248AA-8A28-4DFE-9DE2-C086E7939B9B}">
      <dgm:prSet/>
      <dgm:spPr/>
      <dgm:t>
        <a:bodyPr/>
        <a:lstStyle/>
        <a:p>
          <a:pPr rtl="0"/>
          <a:r>
            <a:rPr lang="en-US" dirty="0" err="1"/>
            <a:t>pengelolaan</a:t>
          </a:r>
          <a:r>
            <a:rPr lang="en-US" dirty="0"/>
            <a:t> dana </a:t>
          </a:r>
          <a:r>
            <a:rPr lang="en-US" dirty="0" err="1"/>
            <a:t>diupayakan</a:t>
          </a:r>
          <a:r>
            <a:rPr lang="en-US" dirty="0"/>
            <a:t> </a:t>
          </a:r>
          <a:r>
            <a:rPr lang="en-US" dirty="0" err="1"/>
            <a:t>untuk</a:t>
          </a:r>
          <a:r>
            <a:rPr lang="en-US" dirty="0"/>
            <a:t> </a:t>
          </a:r>
          <a:r>
            <a:rPr lang="en-US" dirty="0" err="1"/>
            <a:t>meningkatkan</a:t>
          </a:r>
          <a:r>
            <a:rPr lang="en-US" dirty="0"/>
            <a:t> </a:t>
          </a:r>
          <a:r>
            <a:rPr lang="en-US" dirty="0" err="1"/>
            <a:t>kualitas</a:t>
          </a:r>
          <a:r>
            <a:rPr lang="en-US" dirty="0"/>
            <a:t> </a:t>
          </a:r>
          <a:r>
            <a:rPr lang="en-US" dirty="0" err="1"/>
            <a:t>belajar</a:t>
          </a:r>
          <a:r>
            <a:rPr lang="en-US" dirty="0"/>
            <a:t> </a:t>
          </a:r>
          <a:r>
            <a:rPr lang="en-US" dirty="0" err="1"/>
            <a:t>Peserta</a:t>
          </a:r>
          <a:r>
            <a:rPr lang="en-US" dirty="0"/>
            <a:t> </a:t>
          </a:r>
          <a:r>
            <a:rPr lang="en-US" dirty="0" err="1"/>
            <a:t>Didik</a:t>
          </a:r>
          <a:r>
            <a:rPr lang="en-US" dirty="0"/>
            <a:t> </a:t>
          </a:r>
          <a:r>
            <a:rPr lang="en-US" dirty="0" err="1"/>
            <a:t>dengan</a:t>
          </a:r>
          <a:r>
            <a:rPr lang="en-US" dirty="0"/>
            <a:t> </a:t>
          </a:r>
          <a:r>
            <a:rPr lang="en-US" dirty="0" err="1"/>
            <a:t>biaya</a:t>
          </a:r>
          <a:r>
            <a:rPr lang="en-US" dirty="0"/>
            <a:t> </a:t>
          </a:r>
          <a:r>
            <a:rPr lang="en-US" dirty="0" err="1"/>
            <a:t>seminimal</a:t>
          </a:r>
          <a:r>
            <a:rPr lang="en-US" dirty="0"/>
            <a:t> </a:t>
          </a:r>
          <a:r>
            <a:rPr lang="en-US" dirty="0" err="1"/>
            <a:t>mungkin</a:t>
          </a:r>
          <a:r>
            <a:rPr lang="en-US" dirty="0"/>
            <a:t> </a:t>
          </a:r>
          <a:r>
            <a:rPr lang="en-US" dirty="0" err="1"/>
            <a:t>dengan</a:t>
          </a:r>
          <a:r>
            <a:rPr lang="en-US" dirty="0"/>
            <a:t> </a:t>
          </a:r>
          <a:r>
            <a:rPr lang="en-US" dirty="0" err="1"/>
            <a:t>hasil</a:t>
          </a:r>
          <a:r>
            <a:rPr lang="en-US" dirty="0"/>
            <a:t> yang optimal</a:t>
          </a:r>
        </a:p>
      </dgm:t>
    </dgm:pt>
    <dgm:pt modelId="{3A8F870B-442F-4686-A3F5-0C85FC038930}" type="parTrans" cxnId="{EC183F50-62FC-4DD5-BAE9-69352F35F7D2}">
      <dgm:prSet/>
      <dgm:spPr/>
      <dgm:t>
        <a:bodyPr/>
        <a:lstStyle/>
        <a:p>
          <a:endParaRPr lang="en-US"/>
        </a:p>
      </dgm:t>
    </dgm:pt>
    <dgm:pt modelId="{2C666ABE-0878-4CF9-839B-2152A92E71B7}" type="sibTrans" cxnId="{EC183F50-62FC-4DD5-BAE9-69352F35F7D2}">
      <dgm:prSet/>
      <dgm:spPr/>
      <dgm:t>
        <a:bodyPr/>
        <a:lstStyle/>
        <a:p>
          <a:endParaRPr lang="en-US"/>
        </a:p>
      </dgm:t>
    </dgm:pt>
    <dgm:pt modelId="{8A12CA30-73ED-4F1B-96DC-0AA1D8707A91}">
      <dgm:prSet/>
      <dgm:spPr/>
      <dgm:t>
        <a:bodyPr/>
        <a:lstStyle/>
        <a:p>
          <a:pPr rtl="0"/>
          <a:r>
            <a:rPr lang="en-US" b="1" dirty="0" err="1"/>
            <a:t>akuntabel</a:t>
          </a:r>
          <a:r>
            <a:rPr lang="en-US" dirty="0"/>
            <a:t> </a:t>
          </a:r>
        </a:p>
      </dgm:t>
    </dgm:pt>
    <dgm:pt modelId="{D52331A7-98C9-4E2A-B669-3C3DED027F89}" type="parTrans" cxnId="{1ACA8025-5729-418A-A2BF-B147DFF6E256}">
      <dgm:prSet/>
      <dgm:spPr/>
      <dgm:t>
        <a:bodyPr/>
        <a:lstStyle/>
        <a:p>
          <a:endParaRPr lang="en-US"/>
        </a:p>
      </dgm:t>
    </dgm:pt>
    <dgm:pt modelId="{CE0AFF5A-C777-454C-85D5-B22A3467B831}" type="sibTrans" cxnId="{1ACA8025-5729-418A-A2BF-B147DFF6E256}">
      <dgm:prSet/>
      <dgm:spPr/>
      <dgm:t>
        <a:bodyPr/>
        <a:lstStyle/>
        <a:p>
          <a:endParaRPr lang="en-US"/>
        </a:p>
      </dgm:t>
    </dgm:pt>
    <dgm:pt modelId="{10D669A7-AFDF-45F5-A126-09279015D493}">
      <dgm:prSet/>
      <dgm:spPr/>
      <dgm:t>
        <a:bodyPr/>
        <a:lstStyle/>
        <a:p>
          <a:pPr rtl="0"/>
          <a:r>
            <a:rPr lang="en-US" dirty="0" err="1"/>
            <a:t>pengelolaan</a:t>
          </a:r>
          <a:r>
            <a:rPr lang="en-US" dirty="0"/>
            <a:t> dana </a:t>
          </a:r>
          <a:r>
            <a:rPr lang="en-US" dirty="0" err="1"/>
            <a:t>dapat</a:t>
          </a:r>
          <a:r>
            <a:rPr lang="en-US" dirty="0"/>
            <a:t> </a:t>
          </a:r>
          <a:r>
            <a:rPr lang="en-US" dirty="0" err="1"/>
            <a:t>dipertanggungjawabkan</a:t>
          </a:r>
          <a:r>
            <a:rPr lang="en-US" dirty="0"/>
            <a:t> </a:t>
          </a:r>
          <a:r>
            <a:rPr lang="en-US" dirty="0" err="1"/>
            <a:t>secara</a:t>
          </a:r>
          <a:r>
            <a:rPr lang="en-US" dirty="0"/>
            <a:t> </a:t>
          </a:r>
          <a:r>
            <a:rPr lang="en-US" dirty="0" err="1"/>
            <a:t>keseluruhan</a:t>
          </a:r>
          <a:r>
            <a:rPr lang="en-US" dirty="0"/>
            <a:t> </a:t>
          </a:r>
          <a:r>
            <a:rPr lang="en-US" dirty="0" err="1"/>
            <a:t>berdasarkan</a:t>
          </a:r>
          <a:r>
            <a:rPr lang="en-US" dirty="0"/>
            <a:t> </a:t>
          </a:r>
          <a:r>
            <a:rPr lang="en-US" dirty="0" err="1"/>
            <a:t>pertimbangan</a:t>
          </a:r>
          <a:r>
            <a:rPr lang="en-US" dirty="0"/>
            <a:t> yang </a:t>
          </a:r>
          <a:r>
            <a:rPr lang="en-US" dirty="0" err="1"/>
            <a:t>logis</a:t>
          </a:r>
          <a:r>
            <a:rPr lang="en-US" dirty="0"/>
            <a:t> </a:t>
          </a:r>
          <a:r>
            <a:rPr lang="en-US" dirty="0" err="1"/>
            <a:t>sesuai</a:t>
          </a:r>
          <a:r>
            <a:rPr lang="en-US" dirty="0"/>
            <a:t> </a:t>
          </a:r>
          <a:r>
            <a:rPr lang="en-US" dirty="0" err="1"/>
            <a:t>dengan</a:t>
          </a:r>
          <a:r>
            <a:rPr lang="en-US" dirty="0"/>
            <a:t> </a:t>
          </a:r>
          <a:r>
            <a:rPr lang="en-US" dirty="0" err="1"/>
            <a:t>ketentuan</a:t>
          </a:r>
          <a:r>
            <a:rPr lang="en-US" dirty="0"/>
            <a:t> </a:t>
          </a:r>
          <a:r>
            <a:rPr lang="en-US" dirty="0" err="1"/>
            <a:t>peraturan</a:t>
          </a:r>
          <a:r>
            <a:rPr lang="en-US" dirty="0"/>
            <a:t> </a:t>
          </a:r>
          <a:r>
            <a:rPr lang="en-US" dirty="0" err="1"/>
            <a:t>perundang-undangan</a:t>
          </a:r>
          <a:endParaRPr lang="en-US" dirty="0"/>
        </a:p>
      </dgm:t>
    </dgm:pt>
    <dgm:pt modelId="{12E74625-EB1A-4A4E-8DD5-9B5ED4B2EC3F}" type="parTrans" cxnId="{CB69BA6F-A58C-44A7-A351-3FC517966445}">
      <dgm:prSet/>
      <dgm:spPr/>
      <dgm:t>
        <a:bodyPr/>
        <a:lstStyle/>
        <a:p>
          <a:endParaRPr lang="en-US"/>
        </a:p>
      </dgm:t>
    </dgm:pt>
    <dgm:pt modelId="{0CB8B137-89A6-4A20-886A-F5A14BC02359}" type="sibTrans" cxnId="{CB69BA6F-A58C-44A7-A351-3FC517966445}">
      <dgm:prSet/>
      <dgm:spPr/>
      <dgm:t>
        <a:bodyPr/>
        <a:lstStyle/>
        <a:p>
          <a:endParaRPr lang="en-US"/>
        </a:p>
      </dgm:t>
    </dgm:pt>
    <dgm:pt modelId="{74854A90-3B18-41E6-9FFF-4F0A33B21878}">
      <dgm:prSet/>
      <dgm:spPr/>
      <dgm:t>
        <a:bodyPr/>
        <a:lstStyle/>
        <a:p>
          <a:pPr rtl="0"/>
          <a:r>
            <a:rPr lang="en-US" b="1" dirty="0" err="1"/>
            <a:t>transparan</a:t>
          </a:r>
          <a:r>
            <a:rPr lang="en-US" dirty="0"/>
            <a:t> </a:t>
          </a:r>
        </a:p>
      </dgm:t>
    </dgm:pt>
    <dgm:pt modelId="{111471FB-CF85-49B0-B3BB-3C2D7285A158}" type="parTrans" cxnId="{0460B4E6-3FA1-42B7-9871-1503F718927A}">
      <dgm:prSet/>
      <dgm:spPr/>
      <dgm:t>
        <a:bodyPr/>
        <a:lstStyle/>
        <a:p>
          <a:endParaRPr lang="en-US"/>
        </a:p>
      </dgm:t>
    </dgm:pt>
    <dgm:pt modelId="{35BFE419-EB0F-4F7C-AD8E-E3BFB069C555}" type="sibTrans" cxnId="{0460B4E6-3FA1-42B7-9871-1503F718927A}">
      <dgm:prSet/>
      <dgm:spPr/>
      <dgm:t>
        <a:bodyPr/>
        <a:lstStyle/>
        <a:p>
          <a:endParaRPr lang="en-US"/>
        </a:p>
      </dgm:t>
    </dgm:pt>
    <dgm:pt modelId="{26370AA6-BC46-4CBD-80C9-AEB947DB8F61}">
      <dgm:prSet/>
      <dgm:spPr/>
      <dgm:t>
        <a:bodyPr/>
        <a:lstStyle/>
        <a:p>
          <a:pPr rtl="0"/>
          <a:r>
            <a:rPr lang="en-US" dirty="0" err="1"/>
            <a:t>pengelolaan</a:t>
          </a:r>
          <a:r>
            <a:rPr lang="en-US" dirty="0"/>
            <a:t> dana </a:t>
          </a:r>
          <a:r>
            <a:rPr lang="en-US" dirty="0" err="1"/>
            <a:t>dikelola</a:t>
          </a:r>
          <a:r>
            <a:rPr lang="en-US" dirty="0"/>
            <a:t> </a:t>
          </a:r>
          <a:r>
            <a:rPr lang="en-US" dirty="0" err="1"/>
            <a:t>secara</a:t>
          </a:r>
          <a:r>
            <a:rPr lang="en-US" dirty="0"/>
            <a:t> </a:t>
          </a:r>
          <a:r>
            <a:rPr lang="en-US" dirty="0" err="1"/>
            <a:t>terbuka</a:t>
          </a:r>
          <a:r>
            <a:rPr lang="en-US" dirty="0"/>
            <a:t> </a:t>
          </a:r>
          <a:r>
            <a:rPr lang="en-US" dirty="0" err="1"/>
            <a:t>dan</a:t>
          </a:r>
          <a:r>
            <a:rPr lang="en-US" dirty="0"/>
            <a:t> </a:t>
          </a:r>
          <a:r>
            <a:rPr lang="en-US" dirty="0" err="1"/>
            <a:t>mengakomodir</a:t>
          </a:r>
          <a:r>
            <a:rPr lang="en-US" dirty="0"/>
            <a:t> </a:t>
          </a:r>
          <a:r>
            <a:rPr lang="en-US" dirty="0" err="1"/>
            <a:t>aspirasi</a:t>
          </a:r>
          <a:r>
            <a:rPr lang="en-US" dirty="0"/>
            <a:t> </a:t>
          </a:r>
          <a:r>
            <a:rPr lang="en-US" dirty="0" err="1"/>
            <a:t>pemangku</a:t>
          </a:r>
          <a:r>
            <a:rPr lang="en-US" dirty="0"/>
            <a:t> </a:t>
          </a:r>
          <a:r>
            <a:rPr lang="en-US" dirty="0" err="1"/>
            <a:t>kepentingan</a:t>
          </a:r>
          <a:r>
            <a:rPr lang="en-US" dirty="0"/>
            <a:t> </a:t>
          </a:r>
          <a:r>
            <a:rPr lang="en-US" dirty="0" err="1"/>
            <a:t>sesuai</a:t>
          </a:r>
          <a:r>
            <a:rPr lang="en-US" dirty="0"/>
            <a:t> </a:t>
          </a:r>
          <a:r>
            <a:rPr lang="en-US" dirty="0" err="1"/>
            <a:t>dengan</a:t>
          </a:r>
          <a:r>
            <a:rPr lang="en-US" dirty="0"/>
            <a:t> </a:t>
          </a:r>
          <a:r>
            <a:rPr lang="en-US" dirty="0" err="1"/>
            <a:t>kebutuhan</a:t>
          </a:r>
          <a:r>
            <a:rPr lang="en-US" dirty="0"/>
            <a:t> </a:t>
          </a:r>
          <a:r>
            <a:rPr lang="en-US" dirty="0" err="1"/>
            <a:t>Satuan</a:t>
          </a:r>
          <a:r>
            <a:rPr lang="en-US" dirty="0"/>
            <a:t> </a:t>
          </a:r>
          <a:r>
            <a:rPr lang="en-US" dirty="0" err="1"/>
            <a:t>Pendidikan</a:t>
          </a:r>
          <a:endParaRPr lang="en-US" dirty="0"/>
        </a:p>
      </dgm:t>
    </dgm:pt>
    <dgm:pt modelId="{55AF8755-F62D-41D4-84D9-16DA111EF7FA}" type="parTrans" cxnId="{AFB20863-E633-456C-818E-B36A6E2F02FF}">
      <dgm:prSet/>
      <dgm:spPr/>
      <dgm:t>
        <a:bodyPr/>
        <a:lstStyle/>
        <a:p>
          <a:endParaRPr lang="en-US"/>
        </a:p>
      </dgm:t>
    </dgm:pt>
    <dgm:pt modelId="{DAFE0E78-CAD0-4EF6-BED0-229255C88341}" type="sibTrans" cxnId="{AFB20863-E633-456C-818E-B36A6E2F02FF}">
      <dgm:prSet/>
      <dgm:spPr/>
      <dgm:t>
        <a:bodyPr/>
        <a:lstStyle/>
        <a:p>
          <a:endParaRPr lang="en-US"/>
        </a:p>
      </dgm:t>
    </dgm:pt>
    <dgm:pt modelId="{FE942F93-7A52-47B9-8A53-46F42A368817}" type="pres">
      <dgm:prSet presAssocID="{393C218B-7269-4C4C-977A-9E84E65DE854}" presName="Name0" presStyleCnt="0">
        <dgm:presLayoutVars>
          <dgm:dir/>
          <dgm:animLvl val="lvl"/>
          <dgm:resizeHandles/>
        </dgm:presLayoutVars>
      </dgm:prSet>
      <dgm:spPr/>
    </dgm:pt>
    <dgm:pt modelId="{4B65309A-416A-4987-A88C-C556324992AE}" type="pres">
      <dgm:prSet presAssocID="{9BF45925-DE57-4087-9D4E-89B2A8B921B7}" presName="linNode" presStyleCnt="0"/>
      <dgm:spPr/>
    </dgm:pt>
    <dgm:pt modelId="{B8AEECE2-3610-437F-B701-633508448039}" type="pres">
      <dgm:prSet presAssocID="{9BF45925-DE57-4087-9D4E-89B2A8B921B7}" presName="parentShp" presStyleLbl="node1" presStyleIdx="0" presStyleCnt="5">
        <dgm:presLayoutVars>
          <dgm:bulletEnabled val="1"/>
        </dgm:presLayoutVars>
      </dgm:prSet>
      <dgm:spPr/>
    </dgm:pt>
    <dgm:pt modelId="{0E2445D8-B33C-42B2-AC40-8EED327C9097}" type="pres">
      <dgm:prSet presAssocID="{9BF45925-DE57-4087-9D4E-89B2A8B921B7}" presName="childShp" presStyleLbl="bgAccFollowNode1" presStyleIdx="0" presStyleCnt="5">
        <dgm:presLayoutVars>
          <dgm:bulletEnabled val="1"/>
        </dgm:presLayoutVars>
      </dgm:prSet>
      <dgm:spPr/>
    </dgm:pt>
    <dgm:pt modelId="{D22D0098-23FD-4F9E-A03E-5DCDE66830E4}" type="pres">
      <dgm:prSet presAssocID="{03ADF4FE-2592-4338-A361-B0FE8E5C4617}" presName="spacing" presStyleCnt="0"/>
      <dgm:spPr/>
    </dgm:pt>
    <dgm:pt modelId="{59BFCE94-AF9C-4785-AD59-1E49094FCEB5}" type="pres">
      <dgm:prSet presAssocID="{37102DB8-194C-4B91-A880-4E12EE46D2B4}" presName="linNode" presStyleCnt="0"/>
      <dgm:spPr/>
    </dgm:pt>
    <dgm:pt modelId="{0A235233-9938-4369-8423-9D53A7DEA8F2}" type="pres">
      <dgm:prSet presAssocID="{37102DB8-194C-4B91-A880-4E12EE46D2B4}" presName="parentShp" presStyleLbl="node1" presStyleIdx="1" presStyleCnt="5">
        <dgm:presLayoutVars>
          <dgm:bulletEnabled val="1"/>
        </dgm:presLayoutVars>
      </dgm:prSet>
      <dgm:spPr/>
    </dgm:pt>
    <dgm:pt modelId="{C1FB7DF2-E79C-4D9B-AC18-4A1153AB3AF3}" type="pres">
      <dgm:prSet presAssocID="{37102DB8-194C-4B91-A880-4E12EE46D2B4}" presName="childShp" presStyleLbl="bgAccFollowNode1" presStyleIdx="1" presStyleCnt="5">
        <dgm:presLayoutVars>
          <dgm:bulletEnabled val="1"/>
        </dgm:presLayoutVars>
      </dgm:prSet>
      <dgm:spPr/>
    </dgm:pt>
    <dgm:pt modelId="{2BCB3F4D-D2D3-452F-8436-40A12184AC1E}" type="pres">
      <dgm:prSet presAssocID="{4BAFD8DF-11C8-4C7B-B4A8-FBBC66310B8A}" presName="spacing" presStyleCnt="0"/>
      <dgm:spPr/>
    </dgm:pt>
    <dgm:pt modelId="{B69AA3EB-5514-4C09-8AA0-51ACCD4E4A0C}" type="pres">
      <dgm:prSet presAssocID="{7D7DE51C-5A92-40D3-B276-E9B6EC16F318}" presName="linNode" presStyleCnt="0"/>
      <dgm:spPr/>
    </dgm:pt>
    <dgm:pt modelId="{8FBFB30B-BCF5-4DA7-90E7-69657F764DA2}" type="pres">
      <dgm:prSet presAssocID="{7D7DE51C-5A92-40D3-B276-E9B6EC16F318}" presName="parentShp" presStyleLbl="node1" presStyleIdx="2" presStyleCnt="5">
        <dgm:presLayoutVars>
          <dgm:bulletEnabled val="1"/>
        </dgm:presLayoutVars>
      </dgm:prSet>
      <dgm:spPr/>
    </dgm:pt>
    <dgm:pt modelId="{FA639BFE-ACE8-4D23-AF12-D1E61C1F26AF}" type="pres">
      <dgm:prSet presAssocID="{7D7DE51C-5A92-40D3-B276-E9B6EC16F318}" presName="childShp" presStyleLbl="bgAccFollowNode1" presStyleIdx="2" presStyleCnt="5">
        <dgm:presLayoutVars>
          <dgm:bulletEnabled val="1"/>
        </dgm:presLayoutVars>
      </dgm:prSet>
      <dgm:spPr/>
    </dgm:pt>
    <dgm:pt modelId="{910D4026-69DA-4779-B849-73DE7F9FF0AF}" type="pres">
      <dgm:prSet presAssocID="{4FC98A3E-0798-4865-8643-97B27750BB0B}" presName="spacing" presStyleCnt="0"/>
      <dgm:spPr/>
    </dgm:pt>
    <dgm:pt modelId="{38B55A8B-A049-4B63-9E21-F0516B72532C}" type="pres">
      <dgm:prSet presAssocID="{8A12CA30-73ED-4F1B-96DC-0AA1D8707A91}" presName="linNode" presStyleCnt="0"/>
      <dgm:spPr/>
    </dgm:pt>
    <dgm:pt modelId="{0B34BFD2-7E3D-4075-8976-5F510ADBD9C7}" type="pres">
      <dgm:prSet presAssocID="{8A12CA30-73ED-4F1B-96DC-0AA1D8707A91}" presName="parentShp" presStyleLbl="node1" presStyleIdx="3" presStyleCnt="5">
        <dgm:presLayoutVars>
          <dgm:bulletEnabled val="1"/>
        </dgm:presLayoutVars>
      </dgm:prSet>
      <dgm:spPr/>
    </dgm:pt>
    <dgm:pt modelId="{2495EF37-DAB2-4C04-9676-8D59741C3639}" type="pres">
      <dgm:prSet presAssocID="{8A12CA30-73ED-4F1B-96DC-0AA1D8707A91}" presName="childShp" presStyleLbl="bgAccFollowNode1" presStyleIdx="3" presStyleCnt="5">
        <dgm:presLayoutVars>
          <dgm:bulletEnabled val="1"/>
        </dgm:presLayoutVars>
      </dgm:prSet>
      <dgm:spPr/>
    </dgm:pt>
    <dgm:pt modelId="{8B49591E-64A4-484F-93F8-52ED8323F5F1}" type="pres">
      <dgm:prSet presAssocID="{CE0AFF5A-C777-454C-85D5-B22A3467B831}" presName="spacing" presStyleCnt="0"/>
      <dgm:spPr/>
    </dgm:pt>
    <dgm:pt modelId="{DE01BF44-953F-4383-B1DE-4C650846C262}" type="pres">
      <dgm:prSet presAssocID="{74854A90-3B18-41E6-9FFF-4F0A33B21878}" presName="linNode" presStyleCnt="0"/>
      <dgm:spPr/>
    </dgm:pt>
    <dgm:pt modelId="{B264A1C5-78A8-4E39-B92E-8EC25B70B3F5}" type="pres">
      <dgm:prSet presAssocID="{74854A90-3B18-41E6-9FFF-4F0A33B21878}" presName="parentShp" presStyleLbl="node1" presStyleIdx="4" presStyleCnt="5">
        <dgm:presLayoutVars>
          <dgm:bulletEnabled val="1"/>
        </dgm:presLayoutVars>
      </dgm:prSet>
      <dgm:spPr/>
    </dgm:pt>
    <dgm:pt modelId="{61DC7B88-DC48-4FFA-8FCE-8BB3314F6A2C}" type="pres">
      <dgm:prSet presAssocID="{74854A90-3B18-41E6-9FFF-4F0A33B21878}" presName="childShp" presStyleLbl="bgAccFollowNode1" presStyleIdx="4" presStyleCnt="5">
        <dgm:presLayoutVars>
          <dgm:bulletEnabled val="1"/>
        </dgm:presLayoutVars>
      </dgm:prSet>
      <dgm:spPr/>
    </dgm:pt>
  </dgm:ptLst>
  <dgm:cxnLst>
    <dgm:cxn modelId="{7DB3560B-72DB-4323-B243-9F494C367E54}" type="presOf" srcId="{8A12CA30-73ED-4F1B-96DC-0AA1D8707A91}" destId="{0B34BFD2-7E3D-4075-8976-5F510ADBD9C7}" srcOrd="0" destOrd="0" presId="urn:microsoft.com/office/officeart/2005/8/layout/vList6"/>
    <dgm:cxn modelId="{1ACA8025-5729-418A-A2BF-B147DFF6E256}" srcId="{393C218B-7269-4C4C-977A-9E84E65DE854}" destId="{8A12CA30-73ED-4F1B-96DC-0AA1D8707A91}" srcOrd="3" destOrd="0" parTransId="{D52331A7-98C9-4E2A-B669-3C3DED027F89}" sibTransId="{CE0AFF5A-C777-454C-85D5-B22A3467B831}"/>
    <dgm:cxn modelId="{6DEE403A-D21A-4CDC-8B7E-908AE3E1E291}" type="presOf" srcId="{10D669A7-AFDF-45F5-A126-09279015D493}" destId="{2495EF37-DAB2-4C04-9676-8D59741C3639}" srcOrd="0" destOrd="0" presId="urn:microsoft.com/office/officeart/2005/8/layout/vList6"/>
    <dgm:cxn modelId="{D1194060-260B-4CF5-AE48-5DC5BBD5BB2D}" srcId="{393C218B-7269-4C4C-977A-9E84E65DE854}" destId="{37102DB8-194C-4B91-A880-4E12EE46D2B4}" srcOrd="1" destOrd="0" parTransId="{EF0A550B-EEEA-4855-9C13-B23A4DAF350C}" sibTransId="{4BAFD8DF-11C8-4C7B-B4A8-FBBC66310B8A}"/>
    <dgm:cxn modelId="{50B98E41-446D-4736-99AF-E32C2E3A8A3D}" type="presOf" srcId="{9BF45925-DE57-4087-9D4E-89B2A8B921B7}" destId="{B8AEECE2-3610-437F-B701-633508448039}" srcOrd="0" destOrd="0" presId="urn:microsoft.com/office/officeart/2005/8/layout/vList6"/>
    <dgm:cxn modelId="{EB846D42-06F3-47B1-AC30-7CC610178A85}" type="presOf" srcId="{37102DB8-194C-4B91-A880-4E12EE46D2B4}" destId="{0A235233-9938-4369-8423-9D53A7DEA8F2}" srcOrd="0" destOrd="0" presId="urn:microsoft.com/office/officeart/2005/8/layout/vList6"/>
    <dgm:cxn modelId="{AFB20863-E633-456C-818E-B36A6E2F02FF}" srcId="{74854A90-3B18-41E6-9FFF-4F0A33B21878}" destId="{26370AA6-BC46-4CBD-80C9-AEB947DB8F61}" srcOrd="0" destOrd="0" parTransId="{55AF8755-F62D-41D4-84D9-16DA111EF7FA}" sibTransId="{DAFE0E78-CAD0-4EF6-BED0-229255C88341}"/>
    <dgm:cxn modelId="{46B9BD45-D0F0-4B92-84C3-799072DCF168}" type="presOf" srcId="{DAD72EF1-47B0-431F-B604-81F7594E2D30}" destId="{C1FB7DF2-E79C-4D9B-AC18-4A1153AB3AF3}" srcOrd="0" destOrd="0" presId="urn:microsoft.com/office/officeart/2005/8/layout/vList6"/>
    <dgm:cxn modelId="{89BF9667-0916-49EA-A99E-E7E0D2DBFD51}" type="presOf" srcId="{BCD248AA-8A28-4DFE-9DE2-C086E7939B9B}" destId="{FA639BFE-ACE8-4D23-AF12-D1E61C1F26AF}" srcOrd="0" destOrd="0" presId="urn:microsoft.com/office/officeart/2005/8/layout/vList6"/>
    <dgm:cxn modelId="{642F2F4B-7128-4C98-8687-392F79CA8D34}" type="presOf" srcId="{D263F043-5048-478E-A3E6-D956CCF00D61}" destId="{0E2445D8-B33C-42B2-AC40-8EED327C9097}" srcOrd="0" destOrd="0" presId="urn:microsoft.com/office/officeart/2005/8/layout/vList6"/>
    <dgm:cxn modelId="{435FFB6B-FA48-49F9-93C9-51AEE22E476D}" srcId="{393C218B-7269-4C4C-977A-9E84E65DE854}" destId="{7D7DE51C-5A92-40D3-B276-E9B6EC16F318}" srcOrd="2" destOrd="0" parTransId="{35EBD5C4-7126-4875-927B-2239F09329A9}" sibTransId="{4FC98A3E-0798-4865-8643-97B27750BB0B}"/>
    <dgm:cxn modelId="{CB69BA6F-A58C-44A7-A351-3FC517966445}" srcId="{8A12CA30-73ED-4F1B-96DC-0AA1D8707A91}" destId="{10D669A7-AFDF-45F5-A126-09279015D493}" srcOrd="0" destOrd="0" parTransId="{12E74625-EB1A-4A4E-8DD5-9B5ED4B2EC3F}" sibTransId="{0CB8B137-89A6-4A20-886A-F5A14BC02359}"/>
    <dgm:cxn modelId="{EC183F50-62FC-4DD5-BAE9-69352F35F7D2}" srcId="{7D7DE51C-5A92-40D3-B276-E9B6EC16F318}" destId="{BCD248AA-8A28-4DFE-9DE2-C086E7939B9B}" srcOrd="0" destOrd="0" parTransId="{3A8F870B-442F-4686-A3F5-0C85FC038930}" sibTransId="{2C666ABE-0878-4CF9-839B-2152A92E71B7}"/>
    <dgm:cxn modelId="{5CF0D090-8269-48A1-80FE-BB073F87DA10}" type="presOf" srcId="{393C218B-7269-4C4C-977A-9E84E65DE854}" destId="{FE942F93-7A52-47B9-8A53-46F42A368817}" srcOrd="0" destOrd="0" presId="urn:microsoft.com/office/officeart/2005/8/layout/vList6"/>
    <dgm:cxn modelId="{10E6B59B-2438-485A-B9F3-215D9B6B9C4A}" type="presOf" srcId="{7D7DE51C-5A92-40D3-B276-E9B6EC16F318}" destId="{8FBFB30B-BCF5-4DA7-90E7-69657F764DA2}" srcOrd="0" destOrd="0" presId="urn:microsoft.com/office/officeart/2005/8/layout/vList6"/>
    <dgm:cxn modelId="{EDFF33B8-3A5E-46A9-9450-84EA5B282EE7}" srcId="{9BF45925-DE57-4087-9D4E-89B2A8B921B7}" destId="{D263F043-5048-478E-A3E6-D956CCF00D61}" srcOrd="0" destOrd="0" parTransId="{79463D38-816C-4DCF-B3F1-EE1B8C6F5EB1}" sibTransId="{89147513-6CC1-4D41-A764-45179CC5D6E0}"/>
    <dgm:cxn modelId="{C1AE7BDA-6085-4D2B-8E69-10DD96A4FC16}" type="presOf" srcId="{74854A90-3B18-41E6-9FFF-4F0A33B21878}" destId="{B264A1C5-78A8-4E39-B92E-8EC25B70B3F5}" srcOrd="0" destOrd="0" presId="urn:microsoft.com/office/officeart/2005/8/layout/vList6"/>
    <dgm:cxn modelId="{0460B4E6-3FA1-42B7-9871-1503F718927A}" srcId="{393C218B-7269-4C4C-977A-9E84E65DE854}" destId="{74854A90-3B18-41E6-9FFF-4F0A33B21878}" srcOrd="4" destOrd="0" parTransId="{111471FB-CF85-49B0-B3BB-3C2D7285A158}" sibTransId="{35BFE419-EB0F-4F7C-AD8E-E3BFB069C555}"/>
    <dgm:cxn modelId="{F82823EB-2E67-42C2-8C33-6D4457281A24}" srcId="{37102DB8-194C-4B91-A880-4E12EE46D2B4}" destId="{DAD72EF1-47B0-431F-B604-81F7594E2D30}" srcOrd="0" destOrd="0" parTransId="{93B7ADC0-62F8-4354-9669-3F51855B41B1}" sibTransId="{A6870CC8-FD36-458B-8236-E7F8989DCF93}"/>
    <dgm:cxn modelId="{2BD1F8EF-8DFD-447E-97F1-A4C12D261DCA}" type="presOf" srcId="{26370AA6-BC46-4CBD-80C9-AEB947DB8F61}" destId="{61DC7B88-DC48-4FFA-8FCE-8BB3314F6A2C}" srcOrd="0" destOrd="0" presId="urn:microsoft.com/office/officeart/2005/8/layout/vList6"/>
    <dgm:cxn modelId="{902310FB-BAED-41B4-8D2A-0C77915EFB61}" srcId="{393C218B-7269-4C4C-977A-9E84E65DE854}" destId="{9BF45925-DE57-4087-9D4E-89B2A8B921B7}" srcOrd="0" destOrd="0" parTransId="{0B631872-9A7C-4230-A66B-48E1844F5516}" sibTransId="{03ADF4FE-2592-4338-A361-B0FE8E5C4617}"/>
    <dgm:cxn modelId="{E513D25C-F8D8-46AD-8919-1792DE8B7A3E}" type="presParOf" srcId="{FE942F93-7A52-47B9-8A53-46F42A368817}" destId="{4B65309A-416A-4987-A88C-C556324992AE}" srcOrd="0" destOrd="0" presId="urn:microsoft.com/office/officeart/2005/8/layout/vList6"/>
    <dgm:cxn modelId="{A422FEC3-7B30-46A5-96F5-E130C53CFE18}" type="presParOf" srcId="{4B65309A-416A-4987-A88C-C556324992AE}" destId="{B8AEECE2-3610-437F-B701-633508448039}" srcOrd="0" destOrd="0" presId="urn:microsoft.com/office/officeart/2005/8/layout/vList6"/>
    <dgm:cxn modelId="{A0AC13C5-DD6C-4EEC-BF0C-EAF4A0E8C9D5}" type="presParOf" srcId="{4B65309A-416A-4987-A88C-C556324992AE}" destId="{0E2445D8-B33C-42B2-AC40-8EED327C9097}" srcOrd="1" destOrd="0" presId="urn:microsoft.com/office/officeart/2005/8/layout/vList6"/>
    <dgm:cxn modelId="{E756ECB5-E11F-4872-9587-94DD46B01312}" type="presParOf" srcId="{FE942F93-7A52-47B9-8A53-46F42A368817}" destId="{D22D0098-23FD-4F9E-A03E-5DCDE66830E4}" srcOrd="1" destOrd="0" presId="urn:microsoft.com/office/officeart/2005/8/layout/vList6"/>
    <dgm:cxn modelId="{700796A3-5554-4391-A0B7-EC6248850AF5}" type="presParOf" srcId="{FE942F93-7A52-47B9-8A53-46F42A368817}" destId="{59BFCE94-AF9C-4785-AD59-1E49094FCEB5}" srcOrd="2" destOrd="0" presId="urn:microsoft.com/office/officeart/2005/8/layout/vList6"/>
    <dgm:cxn modelId="{8A7597A3-EE2C-48C4-80EC-93C9B90C7CB6}" type="presParOf" srcId="{59BFCE94-AF9C-4785-AD59-1E49094FCEB5}" destId="{0A235233-9938-4369-8423-9D53A7DEA8F2}" srcOrd="0" destOrd="0" presId="urn:microsoft.com/office/officeart/2005/8/layout/vList6"/>
    <dgm:cxn modelId="{EFFC8E53-79FB-4BC2-B18C-FBA6C09F0942}" type="presParOf" srcId="{59BFCE94-AF9C-4785-AD59-1E49094FCEB5}" destId="{C1FB7DF2-E79C-4D9B-AC18-4A1153AB3AF3}" srcOrd="1" destOrd="0" presId="urn:microsoft.com/office/officeart/2005/8/layout/vList6"/>
    <dgm:cxn modelId="{752FA692-4CE1-4379-A11E-53E02CF0DDD1}" type="presParOf" srcId="{FE942F93-7A52-47B9-8A53-46F42A368817}" destId="{2BCB3F4D-D2D3-452F-8436-40A12184AC1E}" srcOrd="3" destOrd="0" presId="urn:microsoft.com/office/officeart/2005/8/layout/vList6"/>
    <dgm:cxn modelId="{29EC806F-7E45-4A4B-A062-7B62768346FA}" type="presParOf" srcId="{FE942F93-7A52-47B9-8A53-46F42A368817}" destId="{B69AA3EB-5514-4C09-8AA0-51ACCD4E4A0C}" srcOrd="4" destOrd="0" presId="urn:microsoft.com/office/officeart/2005/8/layout/vList6"/>
    <dgm:cxn modelId="{1313B0C5-41C7-4349-8CF3-B2B2C4E3060A}" type="presParOf" srcId="{B69AA3EB-5514-4C09-8AA0-51ACCD4E4A0C}" destId="{8FBFB30B-BCF5-4DA7-90E7-69657F764DA2}" srcOrd="0" destOrd="0" presId="urn:microsoft.com/office/officeart/2005/8/layout/vList6"/>
    <dgm:cxn modelId="{F0D4D0E9-FB71-4652-BE56-94501E1C3746}" type="presParOf" srcId="{B69AA3EB-5514-4C09-8AA0-51ACCD4E4A0C}" destId="{FA639BFE-ACE8-4D23-AF12-D1E61C1F26AF}" srcOrd="1" destOrd="0" presId="urn:microsoft.com/office/officeart/2005/8/layout/vList6"/>
    <dgm:cxn modelId="{6A38F3EB-068F-4103-BCB0-F9F6F7270BA2}" type="presParOf" srcId="{FE942F93-7A52-47B9-8A53-46F42A368817}" destId="{910D4026-69DA-4779-B849-73DE7F9FF0AF}" srcOrd="5" destOrd="0" presId="urn:microsoft.com/office/officeart/2005/8/layout/vList6"/>
    <dgm:cxn modelId="{0EEEF1EC-DC61-4520-88B0-E0FE48B386B7}" type="presParOf" srcId="{FE942F93-7A52-47B9-8A53-46F42A368817}" destId="{38B55A8B-A049-4B63-9E21-F0516B72532C}" srcOrd="6" destOrd="0" presId="urn:microsoft.com/office/officeart/2005/8/layout/vList6"/>
    <dgm:cxn modelId="{2AD1D118-18D7-441C-AC93-1F21FB2E4CF5}" type="presParOf" srcId="{38B55A8B-A049-4B63-9E21-F0516B72532C}" destId="{0B34BFD2-7E3D-4075-8976-5F510ADBD9C7}" srcOrd="0" destOrd="0" presId="urn:microsoft.com/office/officeart/2005/8/layout/vList6"/>
    <dgm:cxn modelId="{D220F311-BC1E-431E-9C3A-17CC3B2A654D}" type="presParOf" srcId="{38B55A8B-A049-4B63-9E21-F0516B72532C}" destId="{2495EF37-DAB2-4C04-9676-8D59741C3639}" srcOrd="1" destOrd="0" presId="urn:microsoft.com/office/officeart/2005/8/layout/vList6"/>
    <dgm:cxn modelId="{B9096848-D93A-4684-8015-95DE5B1130EB}" type="presParOf" srcId="{FE942F93-7A52-47B9-8A53-46F42A368817}" destId="{8B49591E-64A4-484F-93F8-52ED8323F5F1}" srcOrd="7" destOrd="0" presId="urn:microsoft.com/office/officeart/2005/8/layout/vList6"/>
    <dgm:cxn modelId="{C5D0A1F9-44FC-4838-BBFD-64794072701F}" type="presParOf" srcId="{FE942F93-7A52-47B9-8A53-46F42A368817}" destId="{DE01BF44-953F-4383-B1DE-4C650846C262}" srcOrd="8" destOrd="0" presId="urn:microsoft.com/office/officeart/2005/8/layout/vList6"/>
    <dgm:cxn modelId="{1B8CD41F-64EB-4DB1-95FB-68524008BBDE}" type="presParOf" srcId="{DE01BF44-953F-4383-B1DE-4C650846C262}" destId="{B264A1C5-78A8-4E39-B92E-8EC25B70B3F5}" srcOrd="0" destOrd="0" presId="urn:microsoft.com/office/officeart/2005/8/layout/vList6"/>
    <dgm:cxn modelId="{65AA57CE-8E48-4378-A572-C12A557AEAC0}" type="presParOf" srcId="{DE01BF44-953F-4383-B1DE-4C650846C262}" destId="{61DC7B88-DC48-4FFA-8FCE-8BB3314F6A2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93C218B-7269-4C4C-977A-9E84E65DE854}" type="doc">
      <dgm:prSet loTypeId="urn:microsoft.com/office/officeart/2005/8/layout/v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BF45925-DE57-4087-9D4E-89B2A8B921B7}">
      <dgm:prSet/>
      <dgm:spPr/>
      <dgm:t>
        <a:bodyPr/>
        <a:lstStyle/>
        <a:p>
          <a:pPr rtl="0"/>
          <a:r>
            <a:rPr lang="en-US" b="1" dirty="0"/>
            <a:t>SD/SDLB </a:t>
          </a:r>
        </a:p>
      </dgm:t>
    </dgm:pt>
    <dgm:pt modelId="{0B631872-9A7C-4230-A66B-48E1844F5516}" type="parTrans" cxnId="{902310FB-BAED-41B4-8D2A-0C77915EFB61}">
      <dgm:prSet/>
      <dgm:spPr/>
      <dgm:t>
        <a:bodyPr/>
        <a:lstStyle/>
        <a:p>
          <a:endParaRPr lang="en-US"/>
        </a:p>
      </dgm:t>
    </dgm:pt>
    <dgm:pt modelId="{03ADF4FE-2592-4338-A361-B0FE8E5C4617}" type="sibTrans" cxnId="{902310FB-BAED-41B4-8D2A-0C77915EFB61}">
      <dgm:prSet/>
      <dgm:spPr/>
      <dgm:t>
        <a:bodyPr/>
        <a:lstStyle/>
        <a:p>
          <a:endParaRPr lang="en-US"/>
        </a:p>
      </dgm:t>
    </dgm:pt>
    <dgm:pt modelId="{D263F043-5048-478E-A3E6-D956CCF00D61}">
      <dgm:prSet/>
      <dgm:spPr/>
      <dgm:t>
        <a:bodyPr/>
        <a:lstStyle/>
        <a:p>
          <a:pPr rtl="0"/>
          <a:endParaRPr lang="en-US" dirty="0"/>
        </a:p>
      </dgm:t>
    </dgm:pt>
    <dgm:pt modelId="{79463D38-816C-4DCF-B3F1-EE1B8C6F5EB1}" type="parTrans" cxnId="{EDFF33B8-3A5E-46A9-9450-84EA5B282EE7}">
      <dgm:prSet/>
      <dgm:spPr/>
      <dgm:t>
        <a:bodyPr/>
        <a:lstStyle/>
        <a:p>
          <a:endParaRPr lang="en-US"/>
        </a:p>
      </dgm:t>
    </dgm:pt>
    <dgm:pt modelId="{89147513-6CC1-4D41-A764-45179CC5D6E0}" type="sibTrans" cxnId="{EDFF33B8-3A5E-46A9-9450-84EA5B282EE7}">
      <dgm:prSet/>
      <dgm:spPr/>
      <dgm:t>
        <a:bodyPr/>
        <a:lstStyle/>
        <a:p>
          <a:endParaRPr lang="en-US"/>
        </a:p>
      </dgm:t>
    </dgm:pt>
    <dgm:pt modelId="{37102DB8-194C-4B91-A880-4E12EE46D2B4}">
      <dgm:prSet/>
      <dgm:spPr/>
      <dgm:t>
        <a:bodyPr/>
        <a:lstStyle/>
        <a:p>
          <a:pPr rtl="0"/>
          <a:r>
            <a:rPr lang="en-US" b="1" dirty="0"/>
            <a:t>SMP/SMPLB</a:t>
          </a:r>
          <a:r>
            <a:rPr lang="en-US" dirty="0"/>
            <a:t> </a:t>
          </a:r>
        </a:p>
      </dgm:t>
    </dgm:pt>
    <dgm:pt modelId="{EF0A550B-EEEA-4855-9C13-B23A4DAF350C}" type="parTrans" cxnId="{D1194060-260B-4CF5-AE48-5DC5BBD5BB2D}">
      <dgm:prSet/>
      <dgm:spPr/>
      <dgm:t>
        <a:bodyPr/>
        <a:lstStyle/>
        <a:p>
          <a:endParaRPr lang="en-US"/>
        </a:p>
      </dgm:t>
    </dgm:pt>
    <dgm:pt modelId="{4BAFD8DF-11C8-4C7B-B4A8-FBBC66310B8A}" type="sibTrans" cxnId="{D1194060-260B-4CF5-AE48-5DC5BBD5BB2D}">
      <dgm:prSet/>
      <dgm:spPr/>
      <dgm:t>
        <a:bodyPr/>
        <a:lstStyle/>
        <a:p>
          <a:endParaRPr lang="en-US"/>
        </a:p>
      </dgm:t>
    </dgm:pt>
    <dgm:pt modelId="{DAD72EF1-47B0-431F-B604-81F7594E2D30}">
      <dgm:prSet/>
      <dgm:spPr/>
      <dgm:t>
        <a:bodyPr/>
        <a:lstStyle/>
        <a:p>
          <a:pPr rtl="0"/>
          <a:endParaRPr lang="en-US" dirty="0"/>
        </a:p>
      </dgm:t>
    </dgm:pt>
    <dgm:pt modelId="{93B7ADC0-62F8-4354-9669-3F51855B41B1}" type="parTrans" cxnId="{F82823EB-2E67-42C2-8C33-6D4457281A24}">
      <dgm:prSet/>
      <dgm:spPr/>
      <dgm:t>
        <a:bodyPr/>
        <a:lstStyle/>
        <a:p>
          <a:endParaRPr lang="en-US"/>
        </a:p>
      </dgm:t>
    </dgm:pt>
    <dgm:pt modelId="{A6870CC8-FD36-458B-8236-E7F8989DCF93}" type="sibTrans" cxnId="{F82823EB-2E67-42C2-8C33-6D4457281A24}">
      <dgm:prSet/>
      <dgm:spPr/>
      <dgm:t>
        <a:bodyPr/>
        <a:lstStyle/>
        <a:p>
          <a:endParaRPr lang="en-US"/>
        </a:p>
      </dgm:t>
    </dgm:pt>
    <dgm:pt modelId="{7D7DE51C-5A92-40D3-B276-E9B6EC16F318}">
      <dgm:prSet/>
      <dgm:spPr/>
      <dgm:t>
        <a:bodyPr/>
        <a:lstStyle/>
        <a:p>
          <a:pPr rtl="0"/>
          <a:r>
            <a:rPr lang="en-US" b="1" dirty="0"/>
            <a:t>SMA/SMALB</a:t>
          </a:r>
          <a:r>
            <a:rPr lang="en-US" dirty="0"/>
            <a:t> </a:t>
          </a:r>
        </a:p>
      </dgm:t>
    </dgm:pt>
    <dgm:pt modelId="{35EBD5C4-7126-4875-927B-2239F09329A9}" type="parTrans" cxnId="{435FFB6B-FA48-49F9-93C9-51AEE22E476D}">
      <dgm:prSet/>
      <dgm:spPr/>
      <dgm:t>
        <a:bodyPr/>
        <a:lstStyle/>
        <a:p>
          <a:endParaRPr lang="en-US"/>
        </a:p>
      </dgm:t>
    </dgm:pt>
    <dgm:pt modelId="{4FC98A3E-0798-4865-8643-97B27750BB0B}" type="sibTrans" cxnId="{435FFB6B-FA48-49F9-93C9-51AEE22E476D}">
      <dgm:prSet/>
      <dgm:spPr/>
      <dgm:t>
        <a:bodyPr/>
        <a:lstStyle/>
        <a:p>
          <a:endParaRPr lang="en-US"/>
        </a:p>
      </dgm:t>
    </dgm:pt>
    <dgm:pt modelId="{BCD248AA-8A28-4DFE-9DE2-C086E7939B9B}">
      <dgm:prSet/>
      <dgm:spPr/>
      <dgm:t>
        <a:bodyPr/>
        <a:lstStyle/>
        <a:p>
          <a:pPr rtl="0"/>
          <a:endParaRPr lang="en-US" dirty="0"/>
        </a:p>
      </dgm:t>
    </dgm:pt>
    <dgm:pt modelId="{3A8F870B-442F-4686-A3F5-0C85FC038930}" type="parTrans" cxnId="{EC183F50-62FC-4DD5-BAE9-69352F35F7D2}">
      <dgm:prSet/>
      <dgm:spPr/>
      <dgm:t>
        <a:bodyPr/>
        <a:lstStyle/>
        <a:p>
          <a:endParaRPr lang="en-US"/>
        </a:p>
      </dgm:t>
    </dgm:pt>
    <dgm:pt modelId="{2C666ABE-0878-4CF9-839B-2152A92E71B7}" type="sibTrans" cxnId="{EC183F50-62FC-4DD5-BAE9-69352F35F7D2}">
      <dgm:prSet/>
      <dgm:spPr/>
      <dgm:t>
        <a:bodyPr/>
        <a:lstStyle/>
        <a:p>
          <a:endParaRPr lang="en-US"/>
        </a:p>
      </dgm:t>
    </dgm:pt>
    <dgm:pt modelId="{8A12CA30-73ED-4F1B-96DC-0AA1D8707A91}">
      <dgm:prSet/>
      <dgm:spPr/>
      <dgm:t>
        <a:bodyPr/>
        <a:lstStyle/>
        <a:p>
          <a:pPr rtl="0"/>
          <a:r>
            <a:rPr lang="en-US" b="1" dirty="0"/>
            <a:t>SLB</a:t>
          </a:r>
          <a:r>
            <a:rPr lang="en-US" dirty="0"/>
            <a:t> </a:t>
          </a:r>
        </a:p>
      </dgm:t>
    </dgm:pt>
    <dgm:pt modelId="{D52331A7-98C9-4E2A-B669-3C3DED027F89}" type="parTrans" cxnId="{1ACA8025-5729-418A-A2BF-B147DFF6E256}">
      <dgm:prSet/>
      <dgm:spPr/>
      <dgm:t>
        <a:bodyPr/>
        <a:lstStyle/>
        <a:p>
          <a:endParaRPr lang="en-US"/>
        </a:p>
      </dgm:t>
    </dgm:pt>
    <dgm:pt modelId="{CE0AFF5A-C777-454C-85D5-B22A3467B831}" type="sibTrans" cxnId="{1ACA8025-5729-418A-A2BF-B147DFF6E256}">
      <dgm:prSet/>
      <dgm:spPr/>
      <dgm:t>
        <a:bodyPr/>
        <a:lstStyle/>
        <a:p>
          <a:endParaRPr lang="en-US"/>
        </a:p>
      </dgm:t>
    </dgm:pt>
    <dgm:pt modelId="{10D669A7-AFDF-45F5-A126-09279015D493}">
      <dgm:prSet/>
      <dgm:spPr/>
      <dgm:t>
        <a:bodyPr/>
        <a:lstStyle/>
        <a:p>
          <a:pPr rtl="0"/>
          <a:endParaRPr lang="en-US" dirty="0"/>
        </a:p>
      </dgm:t>
    </dgm:pt>
    <dgm:pt modelId="{12E74625-EB1A-4A4E-8DD5-9B5ED4B2EC3F}" type="parTrans" cxnId="{CB69BA6F-A58C-44A7-A351-3FC517966445}">
      <dgm:prSet/>
      <dgm:spPr/>
      <dgm:t>
        <a:bodyPr/>
        <a:lstStyle/>
        <a:p>
          <a:endParaRPr lang="en-US"/>
        </a:p>
      </dgm:t>
    </dgm:pt>
    <dgm:pt modelId="{0CB8B137-89A6-4A20-886A-F5A14BC02359}" type="sibTrans" cxnId="{CB69BA6F-A58C-44A7-A351-3FC517966445}">
      <dgm:prSet/>
      <dgm:spPr/>
      <dgm:t>
        <a:bodyPr/>
        <a:lstStyle/>
        <a:p>
          <a:endParaRPr lang="en-US"/>
        </a:p>
      </dgm:t>
    </dgm:pt>
    <dgm:pt modelId="{74854A90-3B18-41E6-9FFF-4F0A33B21878}">
      <dgm:prSet/>
      <dgm:spPr/>
      <dgm:t>
        <a:bodyPr/>
        <a:lstStyle/>
        <a:p>
          <a:pPr rtl="0"/>
          <a:r>
            <a:rPr lang="en-US" b="1" dirty="0"/>
            <a:t>SMK</a:t>
          </a:r>
          <a:r>
            <a:rPr lang="en-US" dirty="0"/>
            <a:t> </a:t>
          </a:r>
        </a:p>
      </dgm:t>
    </dgm:pt>
    <dgm:pt modelId="{111471FB-CF85-49B0-B3BB-3C2D7285A158}" type="parTrans" cxnId="{0460B4E6-3FA1-42B7-9871-1503F718927A}">
      <dgm:prSet/>
      <dgm:spPr/>
      <dgm:t>
        <a:bodyPr/>
        <a:lstStyle/>
        <a:p>
          <a:endParaRPr lang="en-US"/>
        </a:p>
      </dgm:t>
    </dgm:pt>
    <dgm:pt modelId="{35BFE419-EB0F-4F7C-AD8E-E3BFB069C555}" type="sibTrans" cxnId="{0460B4E6-3FA1-42B7-9871-1503F718927A}">
      <dgm:prSet/>
      <dgm:spPr/>
      <dgm:t>
        <a:bodyPr/>
        <a:lstStyle/>
        <a:p>
          <a:endParaRPr lang="en-US"/>
        </a:p>
      </dgm:t>
    </dgm:pt>
    <dgm:pt modelId="{26370AA6-BC46-4CBD-80C9-AEB947DB8F61}">
      <dgm:prSet/>
      <dgm:spPr/>
      <dgm:t>
        <a:bodyPr/>
        <a:lstStyle/>
        <a:p>
          <a:pPr rtl="0"/>
          <a:endParaRPr lang="en-US" dirty="0"/>
        </a:p>
      </dgm:t>
    </dgm:pt>
    <dgm:pt modelId="{55AF8755-F62D-41D4-84D9-16DA111EF7FA}" type="parTrans" cxnId="{AFB20863-E633-456C-818E-B36A6E2F02FF}">
      <dgm:prSet/>
      <dgm:spPr/>
      <dgm:t>
        <a:bodyPr/>
        <a:lstStyle/>
        <a:p>
          <a:endParaRPr lang="en-US"/>
        </a:p>
      </dgm:t>
    </dgm:pt>
    <dgm:pt modelId="{DAFE0E78-CAD0-4EF6-BED0-229255C88341}" type="sibTrans" cxnId="{AFB20863-E633-456C-818E-B36A6E2F02FF}">
      <dgm:prSet/>
      <dgm:spPr/>
      <dgm:t>
        <a:bodyPr/>
        <a:lstStyle/>
        <a:p>
          <a:endParaRPr lang="en-US"/>
        </a:p>
      </dgm:t>
    </dgm:pt>
    <dgm:pt modelId="{FE942F93-7A52-47B9-8A53-46F42A368817}" type="pres">
      <dgm:prSet presAssocID="{393C218B-7269-4C4C-977A-9E84E65DE854}" presName="Name0" presStyleCnt="0">
        <dgm:presLayoutVars>
          <dgm:dir/>
          <dgm:animLvl val="lvl"/>
          <dgm:resizeHandles/>
        </dgm:presLayoutVars>
      </dgm:prSet>
      <dgm:spPr/>
    </dgm:pt>
    <dgm:pt modelId="{4B65309A-416A-4987-A88C-C556324992AE}" type="pres">
      <dgm:prSet presAssocID="{9BF45925-DE57-4087-9D4E-89B2A8B921B7}" presName="linNode" presStyleCnt="0"/>
      <dgm:spPr/>
    </dgm:pt>
    <dgm:pt modelId="{B8AEECE2-3610-437F-B701-633508448039}" type="pres">
      <dgm:prSet presAssocID="{9BF45925-DE57-4087-9D4E-89B2A8B921B7}" presName="parentShp" presStyleLbl="node1" presStyleIdx="0" presStyleCnt="5">
        <dgm:presLayoutVars>
          <dgm:bulletEnabled val="1"/>
        </dgm:presLayoutVars>
      </dgm:prSet>
      <dgm:spPr/>
    </dgm:pt>
    <dgm:pt modelId="{0E2445D8-B33C-42B2-AC40-8EED327C9097}" type="pres">
      <dgm:prSet presAssocID="{9BF45925-DE57-4087-9D4E-89B2A8B921B7}" presName="childShp" presStyleLbl="bgAccFollowNode1" presStyleIdx="0" presStyleCnt="5">
        <dgm:presLayoutVars>
          <dgm:bulletEnabled val="1"/>
        </dgm:presLayoutVars>
      </dgm:prSet>
      <dgm:spPr/>
    </dgm:pt>
    <dgm:pt modelId="{D22D0098-23FD-4F9E-A03E-5DCDE66830E4}" type="pres">
      <dgm:prSet presAssocID="{03ADF4FE-2592-4338-A361-B0FE8E5C4617}" presName="spacing" presStyleCnt="0"/>
      <dgm:spPr/>
    </dgm:pt>
    <dgm:pt modelId="{59BFCE94-AF9C-4785-AD59-1E49094FCEB5}" type="pres">
      <dgm:prSet presAssocID="{37102DB8-194C-4B91-A880-4E12EE46D2B4}" presName="linNode" presStyleCnt="0"/>
      <dgm:spPr/>
    </dgm:pt>
    <dgm:pt modelId="{0A235233-9938-4369-8423-9D53A7DEA8F2}" type="pres">
      <dgm:prSet presAssocID="{37102DB8-194C-4B91-A880-4E12EE46D2B4}" presName="parentShp" presStyleLbl="node1" presStyleIdx="1" presStyleCnt="5">
        <dgm:presLayoutVars>
          <dgm:bulletEnabled val="1"/>
        </dgm:presLayoutVars>
      </dgm:prSet>
      <dgm:spPr/>
    </dgm:pt>
    <dgm:pt modelId="{C1FB7DF2-E79C-4D9B-AC18-4A1153AB3AF3}" type="pres">
      <dgm:prSet presAssocID="{37102DB8-194C-4B91-A880-4E12EE46D2B4}" presName="childShp" presStyleLbl="bgAccFollowNode1" presStyleIdx="1" presStyleCnt="5">
        <dgm:presLayoutVars>
          <dgm:bulletEnabled val="1"/>
        </dgm:presLayoutVars>
      </dgm:prSet>
      <dgm:spPr/>
    </dgm:pt>
    <dgm:pt modelId="{2BCB3F4D-D2D3-452F-8436-40A12184AC1E}" type="pres">
      <dgm:prSet presAssocID="{4BAFD8DF-11C8-4C7B-B4A8-FBBC66310B8A}" presName="spacing" presStyleCnt="0"/>
      <dgm:spPr/>
    </dgm:pt>
    <dgm:pt modelId="{B69AA3EB-5514-4C09-8AA0-51ACCD4E4A0C}" type="pres">
      <dgm:prSet presAssocID="{7D7DE51C-5A92-40D3-B276-E9B6EC16F318}" presName="linNode" presStyleCnt="0"/>
      <dgm:spPr/>
    </dgm:pt>
    <dgm:pt modelId="{8FBFB30B-BCF5-4DA7-90E7-69657F764DA2}" type="pres">
      <dgm:prSet presAssocID="{7D7DE51C-5A92-40D3-B276-E9B6EC16F318}" presName="parentShp" presStyleLbl="node1" presStyleIdx="2" presStyleCnt="5">
        <dgm:presLayoutVars>
          <dgm:bulletEnabled val="1"/>
        </dgm:presLayoutVars>
      </dgm:prSet>
      <dgm:spPr/>
    </dgm:pt>
    <dgm:pt modelId="{FA639BFE-ACE8-4D23-AF12-D1E61C1F26AF}" type="pres">
      <dgm:prSet presAssocID="{7D7DE51C-5A92-40D3-B276-E9B6EC16F318}" presName="childShp" presStyleLbl="bgAccFollowNode1" presStyleIdx="2" presStyleCnt="5">
        <dgm:presLayoutVars>
          <dgm:bulletEnabled val="1"/>
        </dgm:presLayoutVars>
      </dgm:prSet>
      <dgm:spPr/>
    </dgm:pt>
    <dgm:pt modelId="{910D4026-69DA-4779-B849-73DE7F9FF0AF}" type="pres">
      <dgm:prSet presAssocID="{4FC98A3E-0798-4865-8643-97B27750BB0B}" presName="spacing" presStyleCnt="0"/>
      <dgm:spPr/>
    </dgm:pt>
    <dgm:pt modelId="{38B55A8B-A049-4B63-9E21-F0516B72532C}" type="pres">
      <dgm:prSet presAssocID="{8A12CA30-73ED-4F1B-96DC-0AA1D8707A91}" presName="linNode" presStyleCnt="0"/>
      <dgm:spPr/>
    </dgm:pt>
    <dgm:pt modelId="{0B34BFD2-7E3D-4075-8976-5F510ADBD9C7}" type="pres">
      <dgm:prSet presAssocID="{8A12CA30-73ED-4F1B-96DC-0AA1D8707A91}" presName="parentShp" presStyleLbl="node1" presStyleIdx="3" presStyleCnt="5">
        <dgm:presLayoutVars>
          <dgm:bulletEnabled val="1"/>
        </dgm:presLayoutVars>
      </dgm:prSet>
      <dgm:spPr/>
    </dgm:pt>
    <dgm:pt modelId="{2495EF37-DAB2-4C04-9676-8D59741C3639}" type="pres">
      <dgm:prSet presAssocID="{8A12CA30-73ED-4F1B-96DC-0AA1D8707A91}" presName="childShp" presStyleLbl="bgAccFollowNode1" presStyleIdx="3" presStyleCnt="5">
        <dgm:presLayoutVars>
          <dgm:bulletEnabled val="1"/>
        </dgm:presLayoutVars>
      </dgm:prSet>
      <dgm:spPr/>
    </dgm:pt>
    <dgm:pt modelId="{8B49591E-64A4-484F-93F8-52ED8323F5F1}" type="pres">
      <dgm:prSet presAssocID="{CE0AFF5A-C777-454C-85D5-B22A3467B831}" presName="spacing" presStyleCnt="0"/>
      <dgm:spPr/>
    </dgm:pt>
    <dgm:pt modelId="{DE01BF44-953F-4383-B1DE-4C650846C262}" type="pres">
      <dgm:prSet presAssocID="{74854A90-3B18-41E6-9FFF-4F0A33B21878}" presName="linNode" presStyleCnt="0"/>
      <dgm:spPr/>
    </dgm:pt>
    <dgm:pt modelId="{B264A1C5-78A8-4E39-B92E-8EC25B70B3F5}" type="pres">
      <dgm:prSet presAssocID="{74854A90-3B18-41E6-9FFF-4F0A33B21878}" presName="parentShp" presStyleLbl="node1" presStyleIdx="4" presStyleCnt="5">
        <dgm:presLayoutVars>
          <dgm:bulletEnabled val="1"/>
        </dgm:presLayoutVars>
      </dgm:prSet>
      <dgm:spPr/>
    </dgm:pt>
    <dgm:pt modelId="{61DC7B88-DC48-4FFA-8FCE-8BB3314F6A2C}" type="pres">
      <dgm:prSet presAssocID="{74854A90-3B18-41E6-9FFF-4F0A33B21878}" presName="childShp" presStyleLbl="bgAccFollowNode1" presStyleIdx="4" presStyleCnt="5">
        <dgm:presLayoutVars>
          <dgm:bulletEnabled val="1"/>
        </dgm:presLayoutVars>
      </dgm:prSet>
      <dgm:spPr/>
    </dgm:pt>
  </dgm:ptLst>
  <dgm:cxnLst>
    <dgm:cxn modelId="{7DB3560B-72DB-4323-B243-9F494C367E54}" type="presOf" srcId="{8A12CA30-73ED-4F1B-96DC-0AA1D8707A91}" destId="{0B34BFD2-7E3D-4075-8976-5F510ADBD9C7}" srcOrd="0" destOrd="0" presId="urn:microsoft.com/office/officeart/2005/8/layout/vList6"/>
    <dgm:cxn modelId="{1ACA8025-5729-418A-A2BF-B147DFF6E256}" srcId="{393C218B-7269-4C4C-977A-9E84E65DE854}" destId="{8A12CA30-73ED-4F1B-96DC-0AA1D8707A91}" srcOrd="3" destOrd="0" parTransId="{D52331A7-98C9-4E2A-B669-3C3DED027F89}" sibTransId="{CE0AFF5A-C777-454C-85D5-B22A3467B831}"/>
    <dgm:cxn modelId="{6DEE403A-D21A-4CDC-8B7E-908AE3E1E291}" type="presOf" srcId="{10D669A7-AFDF-45F5-A126-09279015D493}" destId="{2495EF37-DAB2-4C04-9676-8D59741C3639}" srcOrd="0" destOrd="0" presId="urn:microsoft.com/office/officeart/2005/8/layout/vList6"/>
    <dgm:cxn modelId="{D1194060-260B-4CF5-AE48-5DC5BBD5BB2D}" srcId="{393C218B-7269-4C4C-977A-9E84E65DE854}" destId="{37102DB8-194C-4B91-A880-4E12EE46D2B4}" srcOrd="1" destOrd="0" parTransId="{EF0A550B-EEEA-4855-9C13-B23A4DAF350C}" sibTransId="{4BAFD8DF-11C8-4C7B-B4A8-FBBC66310B8A}"/>
    <dgm:cxn modelId="{50B98E41-446D-4736-99AF-E32C2E3A8A3D}" type="presOf" srcId="{9BF45925-DE57-4087-9D4E-89B2A8B921B7}" destId="{B8AEECE2-3610-437F-B701-633508448039}" srcOrd="0" destOrd="0" presId="urn:microsoft.com/office/officeart/2005/8/layout/vList6"/>
    <dgm:cxn modelId="{EB846D42-06F3-47B1-AC30-7CC610178A85}" type="presOf" srcId="{37102DB8-194C-4B91-A880-4E12EE46D2B4}" destId="{0A235233-9938-4369-8423-9D53A7DEA8F2}" srcOrd="0" destOrd="0" presId="urn:microsoft.com/office/officeart/2005/8/layout/vList6"/>
    <dgm:cxn modelId="{AFB20863-E633-456C-818E-B36A6E2F02FF}" srcId="{74854A90-3B18-41E6-9FFF-4F0A33B21878}" destId="{26370AA6-BC46-4CBD-80C9-AEB947DB8F61}" srcOrd="0" destOrd="0" parTransId="{55AF8755-F62D-41D4-84D9-16DA111EF7FA}" sibTransId="{DAFE0E78-CAD0-4EF6-BED0-229255C88341}"/>
    <dgm:cxn modelId="{46B9BD45-D0F0-4B92-84C3-799072DCF168}" type="presOf" srcId="{DAD72EF1-47B0-431F-B604-81F7594E2D30}" destId="{C1FB7DF2-E79C-4D9B-AC18-4A1153AB3AF3}" srcOrd="0" destOrd="0" presId="urn:microsoft.com/office/officeart/2005/8/layout/vList6"/>
    <dgm:cxn modelId="{89BF9667-0916-49EA-A99E-E7E0D2DBFD51}" type="presOf" srcId="{BCD248AA-8A28-4DFE-9DE2-C086E7939B9B}" destId="{FA639BFE-ACE8-4D23-AF12-D1E61C1F26AF}" srcOrd="0" destOrd="0" presId="urn:microsoft.com/office/officeart/2005/8/layout/vList6"/>
    <dgm:cxn modelId="{642F2F4B-7128-4C98-8687-392F79CA8D34}" type="presOf" srcId="{D263F043-5048-478E-A3E6-D956CCF00D61}" destId="{0E2445D8-B33C-42B2-AC40-8EED327C9097}" srcOrd="0" destOrd="0" presId="urn:microsoft.com/office/officeart/2005/8/layout/vList6"/>
    <dgm:cxn modelId="{435FFB6B-FA48-49F9-93C9-51AEE22E476D}" srcId="{393C218B-7269-4C4C-977A-9E84E65DE854}" destId="{7D7DE51C-5A92-40D3-B276-E9B6EC16F318}" srcOrd="2" destOrd="0" parTransId="{35EBD5C4-7126-4875-927B-2239F09329A9}" sibTransId="{4FC98A3E-0798-4865-8643-97B27750BB0B}"/>
    <dgm:cxn modelId="{CB69BA6F-A58C-44A7-A351-3FC517966445}" srcId="{8A12CA30-73ED-4F1B-96DC-0AA1D8707A91}" destId="{10D669A7-AFDF-45F5-A126-09279015D493}" srcOrd="0" destOrd="0" parTransId="{12E74625-EB1A-4A4E-8DD5-9B5ED4B2EC3F}" sibTransId="{0CB8B137-89A6-4A20-886A-F5A14BC02359}"/>
    <dgm:cxn modelId="{EC183F50-62FC-4DD5-BAE9-69352F35F7D2}" srcId="{7D7DE51C-5A92-40D3-B276-E9B6EC16F318}" destId="{BCD248AA-8A28-4DFE-9DE2-C086E7939B9B}" srcOrd="0" destOrd="0" parTransId="{3A8F870B-442F-4686-A3F5-0C85FC038930}" sibTransId="{2C666ABE-0878-4CF9-839B-2152A92E71B7}"/>
    <dgm:cxn modelId="{5CF0D090-8269-48A1-80FE-BB073F87DA10}" type="presOf" srcId="{393C218B-7269-4C4C-977A-9E84E65DE854}" destId="{FE942F93-7A52-47B9-8A53-46F42A368817}" srcOrd="0" destOrd="0" presId="urn:microsoft.com/office/officeart/2005/8/layout/vList6"/>
    <dgm:cxn modelId="{10E6B59B-2438-485A-B9F3-215D9B6B9C4A}" type="presOf" srcId="{7D7DE51C-5A92-40D3-B276-E9B6EC16F318}" destId="{8FBFB30B-BCF5-4DA7-90E7-69657F764DA2}" srcOrd="0" destOrd="0" presId="urn:microsoft.com/office/officeart/2005/8/layout/vList6"/>
    <dgm:cxn modelId="{EDFF33B8-3A5E-46A9-9450-84EA5B282EE7}" srcId="{9BF45925-DE57-4087-9D4E-89B2A8B921B7}" destId="{D263F043-5048-478E-A3E6-D956CCF00D61}" srcOrd="0" destOrd="0" parTransId="{79463D38-816C-4DCF-B3F1-EE1B8C6F5EB1}" sibTransId="{89147513-6CC1-4D41-A764-45179CC5D6E0}"/>
    <dgm:cxn modelId="{C1AE7BDA-6085-4D2B-8E69-10DD96A4FC16}" type="presOf" srcId="{74854A90-3B18-41E6-9FFF-4F0A33B21878}" destId="{B264A1C5-78A8-4E39-B92E-8EC25B70B3F5}" srcOrd="0" destOrd="0" presId="urn:microsoft.com/office/officeart/2005/8/layout/vList6"/>
    <dgm:cxn modelId="{0460B4E6-3FA1-42B7-9871-1503F718927A}" srcId="{393C218B-7269-4C4C-977A-9E84E65DE854}" destId="{74854A90-3B18-41E6-9FFF-4F0A33B21878}" srcOrd="4" destOrd="0" parTransId="{111471FB-CF85-49B0-B3BB-3C2D7285A158}" sibTransId="{35BFE419-EB0F-4F7C-AD8E-E3BFB069C555}"/>
    <dgm:cxn modelId="{F82823EB-2E67-42C2-8C33-6D4457281A24}" srcId="{37102DB8-194C-4B91-A880-4E12EE46D2B4}" destId="{DAD72EF1-47B0-431F-B604-81F7594E2D30}" srcOrd="0" destOrd="0" parTransId="{93B7ADC0-62F8-4354-9669-3F51855B41B1}" sibTransId="{A6870CC8-FD36-458B-8236-E7F8989DCF93}"/>
    <dgm:cxn modelId="{2BD1F8EF-8DFD-447E-97F1-A4C12D261DCA}" type="presOf" srcId="{26370AA6-BC46-4CBD-80C9-AEB947DB8F61}" destId="{61DC7B88-DC48-4FFA-8FCE-8BB3314F6A2C}" srcOrd="0" destOrd="0" presId="urn:microsoft.com/office/officeart/2005/8/layout/vList6"/>
    <dgm:cxn modelId="{902310FB-BAED-41B4-8D2A-0C77915EFB61}" srcId="{393C218B-7269-4C4C-977A-9E84E65DE854}" destId="{9BF45925-DE57-4087-9D4E-89B2A8B921B7}" srcOrd="0" destOrd="0" parTransId="{0B631872-9A7C-4230-A66B-48E1844F5516}" sibTransId="{03ADF4FE-2592-4338-A361-B0FE8E5C4617}"/>
    <dgm:cxn modelId="{E513D25C-F8D8-46AD-8919-1792DE8B7A3E}" type="presParOf" srcId="{FE942F93-7A52-47B9-8A53-46F42A368817}" destId="{4B65309A-416A-4987-A88C-C556324992AE}" srcOrd="0" destOrd="0" presId="urn:microsoft.com/office/officeart/2005/8/layout/vList6"/>
    <dgm:cxn modelId="{A422FEC3-7B30-46A5-96F5-E130C53CFE18}" type="presParOf" srcId="{4B65309A-416A-4987-A88C-C556324992AE}" destId="{B8AEECE2-3610-437F-B701-633508448039}" srcOrd="0" destOrd="0" presId="urn:microsoft.com/office/officeart/2005/8/layout/vList6"/>
    <dgm:cxn modelId="{A0AC13C5-DD6C-4EEC-BF0C-EAF4A0E8C9D5}" type="presParOf" srcId="{4B65309A-416A-4987-A88C-C556324992AE}" destId="{0E2445D8-B33C-42B2-AC40-8EED327C9097}" srcOrd="1" destOrd="0" presId="urn:microsoft.com/office/officeart/2005/8/layout/vList6"/>
    <dgm:cxn modelId="{E756ECB5-E11F-4872-9587-94DD46B01312}" type="presParOf" srcId="{FE942F93-7A52-47B9-8A53-46F42A368817}" destId="{D22D0098-23FD-4F9E-A03E-5DCDE66830E4}" srcOrd="1" destOrd="0" presId="urn:microsoft.com/office/officeart/2005/8/layout/vList6"/>
    <dgm:cxn modelId="{700796A3-5554-4391-A0B7-EC6248850AF5}" type="presParOf" srcId="{FE942F93-7A52-47B9-8A53-46F42A368817}" destId="{59BFCE94-AF9C-4785-AD59-1E49094FCEB5}" srcOrd="2" destOrd="0" presId="urn:microsoft.com/office/officeart/2005/8/layout/vList6"/>
    <dgm:cxn modelId="{8A7597A3-EE2C-48C4-80EC-93C9B90C7CB6}" type="presParOf" srcId="{59BFCE94-AF9C-4785-AD59-1E49094FCEB5}" destId="{0A235233-9938-4369-8423-9D53A7DEA8F2}" srcOrd="0" destOrd="0" presId="urn:microsoft.com/office/officeart/2005/8/layout/vList6"/>
    <dgm:cxn modelId="{EFFC8E53-79FB-4BC2-B18C-FBA6C09F0942}" type="presParOf" srcId="{59BFCE94-AF9C-4785-AD59-1E49094FCEB5}" destId="{C1FB7DF2-E79C-4D9B-AC18-4A1153AB3AF3}" srcOrd="1" destOrd="0" presId="urn:microsoft.com/office/officeart/2005/8/layout/vList6"/>
    <dgm:cxn modelId="{752FA692-4CE1-4379-A11E-53E02CF0DDD1}" type="presParOf" srcId="{FE942F93-7A52-47B9-8A53-46F42A368817}" destId="{2BCB3F4D-D2D3-452F-8436-40A12184AC1E}" srcOrd="3" destOrd="0" presId="urn:microsoft.com/office/officeart/2005/8/layout/vList6"/>
    <dgm:cxn modelId="{29EC806F-7E45-4A4B-A062-7B62768346FA}" type="presParOf" srcId="{FE942F93-7A52-47B9-8A53-46F42A368817}" destId="{B69AA3EB-5514-4C09-8AA0-51ACCD4E4A0C}" srcOrd="4" destOrd="0" presId="urn:microsoft.com/office/officeart/2005/8/layout/vList6"/>
    <dgm:cxn modelId="{1313B0C5-41C7-4349-8CF3-B2B2C4E3060A}" type="presParOf" srcId="{B69AA3EB-5514-4C09-8AA0-51ACCD4E4A0C}" destId="{8FBFB30B-BCF5-4DA7-90E7-69657F764DA2}" srcOrd="0" destOrd="0" presId="urn:microsoft.com/office/officeart/2005/8/layout/vList6"/>
    <dgm:cxn modelId="{F0D4D0E9-FB71-4652-BE56-94501E1C3746}" type="presParOf" srcId="{B69AA3EB-5514-4C09-8AA0-51ACCD4E4A0C}" destId="{FA639BFE-ACE8-4D23-AF12-D1E61C1F26AF}" srcOrd="1" destOrd="0" presId="urn:microsoft.com/office/officeart/2005/8/layout/vList6"/>
    <dgm:cxn modelId="{6A38F3EB-068F-4103-BCB0-F9F6F7270BA2}" type="presParOf" srcId="{FE942F93-7A52-47B9-8A53-46F42A368817}" destId="{910D4026-69DA-4779-B849-73DE7F9FF0AF}" srcOrd="5" destOrd="0" presId="urn:microsoft.com/office/officeart/2005/8/layout/vList6"/>
    <dgm:cxn modelId="{0EEEF1EC-DC61-4520-88B0-E0FE48B386B7}" type="presParOf" srcId="{FE942F93-7A52-47B9-8A53-46F42A368817}" destId="{38B55A8B-A049-4B63-9E21-F0516B72532C}" srcOrd="6" destOrd="0" presId="urn:microsoft.com/office/officeart/2005/8/layout/vList6"/>
    <dgm:cxn modelId="{2AD1D118-18D7-441C-AC93-1F21FB2E4CF5}" type="presParOf" srcId="{38B55A8B-A049-4B63-9E21-F0516B72532C}" destId="{0B34BFD2-7E3D-4075-8976-5F510ADBD9C7}" srcOrd="0" destOrd="0" presId="urn:microsoft.com/office/officeart/2005/8/layout/vList6"/>
    <dgm:cxn modelId="{D220F311-BC1E-431E-9C3A-17CC3B2A654D}" type="presParOf" srcId="{38B55A8B-A049-4B63-9E21-F0516B72532C}" destId="{2495EF37-DAB2-4C04-9676-8D59741C3639}" srcOrd="1" destOrd="0" presId="urn:microsoft.com/office/officeart/2005/8/layout/vList6"/>
    <dgm:cxn modelId="{B9096848-D93A-4684-8015-95DE5B1130EB}" type="presParOf" srcId="{FE942F93-7A52-47B9-8A53-46F42A368817}" destId="{8B49591E-64A4-484F-93F8-52ED8323F5F1}" srcOrd="7" destOrd="0" presId="urn:microsoft.com/office/officeart/2005/8/layout/vList6"/>
    <dgm:cxn modelId="{C5D0A1F9-44FC-4838-BBFD-64794072701F}" type="presParOf" srcId="{FE942F93-7A52-47B9-8A53-46F42A368817}" destId="{DE01BF44-953F-4383-B1DE-4C650846C262}" srcOrd="8" destOrd="0" presId="urn:microsoft.com/office/officeart/2005/8/layout/vList6"/>
    <dgm:cxn modelId="{1B8CD41F-64EB-4DB1-95FB-68524008BBDE}" type="presParOf" srcId="{DE01BF44-953F-4383-B1DE-4C650846C262}" destId="{B264A1C5-78A8-4E39-B92E-8EC25B70B3F5}" srcOrd="0" destOrd="0" presId="urn:microsoft.com/office/officeart/2005/8/layout/vList6"/>
    <dgm:cxn modelId="{65AA57CE-8E48-4378-A572-C12A557AEAC0}" type="presParOf" srcId="{DE01BF44-953F-4383-B1DE-4C650846C262}" destId="{61DC7B88-DC48-4FFA-8FCE-8BB3314F6A2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93C218B-7269-4C4C-977A-9E84E65DE854}" type="doc">
      <dgm:prSet loTypeId="urn:microsoft.com/office/officeart/2005/8/layout/v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BF45925-DE57-4087-9D4E-89B2A8B921B7}">
      <dgm:prSet/>
      <dgm:spPr/>
      <dgm:t>
        <a:bodyPr/>
        <a:lstStyle/>
        <a:p>
          <a:pPr rtl="0"/>
          <a:r>
            <a:rPr lang="en-US" b="1" dirty="0"/>
            <a:t>SEKOLAH PENGGERAK </a:t>
          </a:r>
        </a:p>
      </dgm:t>
    </dgm:pt>
    <dgm:pt modelId="{0B631872-9A7C-4230-A66B-48E1844F5516}" type="parTrans" cxnId="{902310FB-BAED-41B4-8D2A-0C77915EFB61}">
      <dgm:prSet/>
      <dgm:spPr/>
      <dgm:t>
        <a:bodyPr/>
        <a:lstStyle/>
        <a:p>
          <a:endParaRPr lang="en-US"/>
        </a:p>
      </dgm:t>
    </dgm:pt>
    <dgm:pt modelId="{03ADF4FE-2592-4338-A361-B0FE8E5C4617}" type="sibTrans" cxnId="{902310FB-BAED-41B4-8D2A-0C77915EFB61}">
      <dgm:prSet/>
      <dgm:spPr/>
      <dgm:t>
        <a:bodyPr/>
        <a:lstStyle/>
        <a:p>
          <a:endParaRPr lang="en-US"/>
        </a:p>
      </dgm:t>
    </dgm:pt>
    <dgm:pt modelId="{D263F043-5048-478E-A3E6-D956CCF00D61}">
      <dgm:prSet/>
      <dgm:spPr/>
      <dgm:t>
        <a:bodyPr/>
        <a:lstStyle/>
        <a:p>
          <a:pPr rtl="0"/>
          <a:endParaRPr lang="en-US" dirty="0"/>
        </a:p>
      </dgm:t>
    </dgm:pt>
    <dgm:pt modelId="{79463D38-816C-4DCF-B3F1-EE1B8C6F5EB1}" type="parTrans" cxnId="{EDFF33B8-3A5E-46A9-9450-84EA5B282EE7}">
      <dgm:prSet/>
      <dgm:spPr/>
      <dgm:t>
        <a:bodyPr/>
        <a:lstStyle/>
        <a:p>
          <a:endParaRPr lang="en-US"/>
        </a:p>
      </dgm:t>
    </dgm:pt>
    <dgm:pt modelId="{89147513-6CC1-4D41-A764-45179CC5D6E0}" type="sibTrans" cxnId="{EDFF33B8-3A5E-46A9-9450-84EA5B282EE7}">
      <dgm:prSet/>
      <dgm:spPr/>
      <dgm:t>
        <a:bodyPr/>
        <a:lstStyle/>
        <a:p>
          <a:endParaRPr lang="en-US"/>
        </a:p>
      </dgm:t>
    </dgm:pt>
    <dgm:pt modelId="{37102DB8-194C-4B91-A880-4E12EE46D2B4}">
      <dgm:prSet/>
      <dgm:spPr/>
      <dgm:t>
        <a:bodyPr/>
        <a:lstStyle/>
        <a:p>
          <a:pPr rtl="0"/>
          <a:r>
            <a:rPr lang="en-US" b="1" dirty="0"/>
            <a:t>SEKOLAH BERPRESTASI</a:t>
          </a:r>
          <a:endParaRPr lang="en-US" dirty="0"/>
        </a:p>
      </dgm:t>
    </dgm:pt>
    <dgm:pt modelId="{EF0A550B-EEEA-4855-9C13-B23A4DAF350C}" type="parTrans" cxnId="{D1194060-260B-4CF5-AE48-5DC5BBD5BB2D}">
      <dgm:prSet/>
      <dgm:spPr/>
      <dgm:t>
        <a:bodyPr/>
        <a:lstStyle/>
        <a:p>
          <a:endParaRPr lang="en-US"/>
        </a:p>
      </dgm:t>
    </dgm:pt>
    <dgm:pt modelId="{4BAFD8DF-11C8-4C7B-B4A8-FBBC66310B8A}" type="sibTrans" cxnId="{D1194060-260B-4CF5-AE48-5DC5BBD5BB2D}">
      <dgm:prSet/>
      <dgm:spPr/>
      <dgm:t>
        <a:bodyPr/>
        <a:lstStyle/>
        <a:p>
          <a:endParaRPr lang="en-US"/>
        </a:p>
      </dgm:t>
    </dgm:pt>
    <dgm:pt modelId="{DAD72EF1-47B0-431F-B604-81F7594E2D30}">
      <dgm:prSet/>
      <dgm:spPr/>
      <dgm:t>
        <a:bodyPr/>
        <a:lstStyle/>
        <a:p>
          <a:pPr rtl="0"/>
          <a:endParaRPr lang="en-US" dirty="0"/>
        </a:p>
      </dgm:t>
    </dgm:pt>
    <dgm:pt modelId="{93B7ADC0-62F8-4354-9669-3F51855B41B1}" type="parTrans" cxnId="{F82823EB-2E67-42C2-8C33-6D4457281A24}">
      <dgm:prSet/>
      <dgm:spPr/>
      <dgm:t>
        <a:bodyPr/>
        <a:lstStyle/>
        <a:p>
          <a:endParaRPr lang="en-US"/>
        </a:p>
      </dgm:t>
    </dgm:pt>
    <dgm:pt modelId="{A6870CC8-FD36-458B-8236-E7F8989DCF93}" type="sibTrans" cxnId="{F82823EB-2E67-42C2-8C33-6D4457281A24}">
      <dgm:prSet/>
      <dgm:spPr/>
      <dgm:t>
        <a:bodyPr/>
        <a:lstStyle/>
        <a:p>
          <a:endParaRPr lang="en-US"/>
        </a:p>
      </dgm:t>
    </dgm:pt>
    <dgm:pt modelId="{7D7DE51C-5A92-40D3-B276-E9B6EC16F318}">
      <dgm:prSet/>
      <dgm:spPr/>
      <dgm:t>
        <a:bodyPr/>
        <a:lstStyle/>
        <a:p>
          <a:pPr rtl="0"/>
          <a:r>
            <a:rPr lang="en-US" b="1" dirty="0"/>
            <a:t>SEKOLAH BERKEMAJUAN TERBAIK</a:t>
          </a:r>
          <a:r>
            <a:rPr lang="en-US" dirty="0"/>
            <a:t> (15%)</a:t>
          </a:r>
        </a:p>
      </dgm:t>
    </dgm:pt>
    <dgm:pt modelId="{35EBD5C4-7126-4875-927B-2239F09329A9}" type="parTrans" cxnId="{435FFB6B-FA48-49F9-93C9-51AEE22E476D}">
      <dgm:prSet/>
      <dgm:spPr/>
      <dgm:t>
        <a:bodyPr/>
        <a:lstStyle/>
        <a:p>
          <a:endParaRPr lang="en-US"/>
        </a:p>
      </dgm:t>
    </dgm:pt>
    <dgm:pt modelId="{4FC98A3E-0798-4865-8643-97B27750BB0B}" type="sibTrans" cxnId="{435FFB6B-FA48-49F9-93C9-51AEE22E476D}">
      <dgm:prSet/>
      <dgm:spPr/>
      <dgm:t>
        <a:bodyPr/>
        <a:lstStyle/>
        <a:p>
          <a:endParaRPr lang="en-US"/>
        </a:p>
      </dgm:t>
    </dgm:pt>
    <dgm:pt modelId="{BCD248AA-8A28-4DFE-9DE2-C086E7939B9B}">
      <dgm:prSet/>
      <dgm:spPr/>
      <dgm:t>
        <a:bodyPr/>
        <a:lstStyle/>
        <a:p>
          <a:pPr rtl="0"/>
          <a:endParaRPr lang="en-US" dirty="0"/>
        </a:p>
      </dgm:t>
    </dgm:pt>
    <dgm:pt modelId="{3A8F870B-442F-4686-A3F5-0C85FC038930}" type="parTrans" cxnId="{EC183F50-62FC-4DD5-BAE9-69352F35F7D2}">
      <dgm:prSet/>
      <dgm:spPr/>
      <dgm:t>
        <a:bodyPr/>
        <a:lstStyle/>
        <a:p>
          <a:endParaRPr lang="en-US"/>
        </a:p>
      </dgm:t>
    </dgm:pt>
    <dgm:pt modelId="{2C666ABE-0878-4CF9-839B-2152A92E71B7}" type="sibTrans" cxnId="{EC183F50-62FC-4DD5-BAE9-69352F35F7D2}">
      <dgm:prSet/>
      <dgm:spPr/>
      <dgm:t>
        <a:bodyPr/>
        <a:lstStyle/>
        <a:p>
          <a:endParaRPr lang="en-US"/>
        </a:p>
      </dgm:t>
    </dgm:pt>
    <dgm:pt modelId="{FE942F93-7A52-47B9-8A53-46F42A368817}" type="pres">
      <dgm:prSet presAssocID="{393C218B-7269-4C4C-977A-9E84E65DE854}" presName="Name0" presStyleCnt="0">
        <dgm:presLayoutVars>
          <dgm:dir/>
          <dgm:animLvl val="lvl"/>
          <dgm:resizeHandles/>
        </dgm:presLayoutVars>
      </dgm:prSet>
      <dgm:spPr/>
    </dgm:pt>
    <dgm:pt modelId="{4B65309A-416A-4987-A88C-C556324992AE}" type="pres">
      <dgm:prSet presAssocID="{9BF45925-DE57-4087-9D4E-89B2A8B921B7}" presName="linNode" presStyleCnt="0"/>
      <dgm:spPr/>
    </dgm:pt>
    <dgm:pt modelId="{B8AEECE2-3610-437F-B701-633508448039}" type="pres">
      <dgm:prSet presAssocID="{9BF45925-DE57-4087-9D4E-89B2A8B921B7}" presName="parentShp" presStyleLbl="node1" presStyleIdx="0" presStyleCnt="3">
        <dgm:presLayoutVars>
          <dgm:bulletEnabled val="1"/>
        </dgm:presLayoutVars>
      </dgm:prSet>
      <dgm:spPr/>
    </dgm:pt>
    <dgm:pt modelId="{0E2445D8-B33C-42B2-AC40-8EED327C9097}" type="pres">
      <dgm:prSet presAssocID="{9BF45925-DE57-4087-9D4E-89B2A8B921B7}" presName="childShp" presStyleLbl="bgAccFollowNode1" presStyleIdx="0" presStyleCnt="3">
        <dgm:presLayoutVars>
          <dgm:bulletEnabled val="1"/>
        </dgm:presLayoutVars>
      </dgm:prSet>
      <dgm:spPr/>
    </dgm:pt>
    <dgm:pt modelId="{D22D0098-23FD-4F9E-A03E-5DCDE66830E4}" type="pres">
      <dgm:prSet presAssocID="{03ADF4FE-2592-4338-A361-B0FE8E5C4617}" presName="spacing" presStyleCnt="0"/>
      <dgm:spPr/>
    </dgm:pt>
    <dgm:pt modelId="{59BFCE94-AF9C-4785-AD59-1E49094FCEB5}" type="pres">
      <dgm:prSet presAssocID="{37102DB8-194C-4B91-A880-4E12EE46D2B4}" presName="linNode" presStyleCnt="0"/>
      <dgm:spPr/>
    </dgm:pt>
    <dgm:pt modelId="{0A235233-9938-4369-8423-9D53A7DEA8F2}" type="pres">
      <dgm:prSet presAssocID="{37102DB8-194C-4B91-A880-4E12EE46D2B4}" presName="parentShp" presStyleLbl="node1" presStyleIdx="1" presStyleCnt="3">
        <dgm:presLayoutVars>
          <dgm:bulletEnabled val="1"/>
        </dgm:presLayoutVars>
      </dgm:prSet>
      <dgm:spPr/>
    </dgm:pt>
    <dgm:pt modelId="{C1FB7DF2-E79C-4D9B-AC18-4A1153AB3AF3}" type="pres">
      <dgm:prSet presAssocID="{37102DB8-194C-4B91-A880-4E12EE46D2B4}" presName="childShp" presStyleLbl="bgAccFollowNode1" presStyleIdx="1" presStyleCnt="3">
        <dgm:presLayoutVars>
          <dgm:bulletEnabled val="1"/>
        </dgm:presLayoutVars>
      </dgm:prSet>
      <dgm:spPr/>
    </dgm:pt>
    <dgm:pt modelId="{2BCB3F4D-D2D3-452F-8436-40A12184AC1E}" type="pres">
      <dgm:prSet presAssocID="{4BAFD8DF-11C8-4C7B-B4A8-FBBC66310B8A}" presName="spacing" presStyleCnt="0"/>
      <dgm:spPr/>
    </dgm:pt>
    <dgm:pt modelId="{B69AA3EB-5514-4C09-8AA0-51ACCD4E4A0C}" type="pres">
      <dgm:prSet presAssocID="{7D7DE51C-5A92-40D3-B276-E9B6EC16F318}" presName="linNode" presStyleCnt="0"/>
      <dgm:spPr/>
    </dgm:pt>
    <dgm:pt modelId="{8FBFB30B-BCF5-4DA7-90E7-69657F764DA2}" type="pres">
      <dgm:prSet presAssocID="{7D7DE51C-5A92-40D3-B276-E9B6EC16F318}" presName="parentShp" presStyleLbl="node1" presStyleIdx="2" presStyleCnt="3">
        <dgm:presLayoutVars>
          <dgm:bulletEnabled val="1"/>
        </dgm:presLayoutVars>
      </dgm:prSet>
      <dgm:spPr/>
    </dgm:pt>
    <dgm:pt modelId="{FA639BFE-ACE8-4D23-AF12-D1E61C1F26AF}" type="pres">
      <dgm:prSet presAssocID="{7D7DE51C-5A92-40D3-B276-E9B6EC16F318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D1194060-260B-4CF5-AE48-5DC5BBD5BB2D}" srcId="{393C218B-7269-4C4C-977A-9E84E65DE854}" destId="{37102DB8-194C-4B91-A880-4E12EE46D2B4}" srcOrd="1" destOrd="0" parTransId="{EF0A550B-EEEA-4855-9C13-B23A4DAF350C}" sibTransId="{4BAFD8DF-11C8-4C7B-B4A8-FBBC66310B8A}"/>
    <dgm:cxn modelId="{50B98E41-446D-4736-99AF-E32C2E3A8A3D}" type="presOf" srcId="{9BF45925-DE57-4087-9D4E-89B2A8B921B7}" destId="{B8AEECE2-3610-437F-B701-633508448039}" srcOrd="0" destOrd="0" presId="urn:microsoft.com/office/officeart/2005/8/layout/vList6"/>
    <dgm:cxn modelId="{EB846D42-06F3-47B1-AC30-7CC610178A85}" type="presOf" srcId="{37102DB8-194C-4B91-A880-4E12EE46D2B4}" destId="{0A235233-9938-4369-8423-9D53A7DEA8F2}" srcOrd="0" destOrd="0" presId="urn:microsoft.com/office/officeart/2005/8/layout/vList6"/>
    <dgm:cxn modelId="{46B9BD45-D0F0-4B92-84C3-799072DCF168}" type="presOf" srcId="{DAD72EF1-47B0-431F-B604-81F7594E2D30}" destId="{C1FB7DF2-E79C-4D9B-AC18-4A1153AB3AF3}" srcOrd="0" destOrd="0" presId="urn:microsoft.com/office/officeart/2005/8/layout/vList6"/>
    <dgm:cxn modelId="{89BF9667-0916-49EA-A99E-E7E0D2DBFD51}" type="presOf" srcId="{BCD248AA-8A28-4DFE-9DE2-C086E7939B9B}" destId="{FA639BFE-ACE8-4D23-AF12-D1E61C1F26AF}" srcOrd="0" destOrd="0" presId="urn:microsoft.com/office/officeart/2005/8/layout/vList6"/>
    <dgm:cxn modelId="{642F2F4B-7128-4C98-8687-392F79CA8D34}" type="presOf" srcId="{D263F043-5048-478E-A3E6-D956CCF00D61}" destId="{0E2445D8-B33C-42B2-AC40-8EED327C9097}" srcOrd="0" destOrd="0" presId="urn:microsoft.com/office/officeart/2005/8/layout/vList6"/>
    <dgm:cxn modelId="{435FFB6B-FA48-49F9-93C9-51AEE22E476D}" srcId="{393C218B-7269-4C4C-977A-9E84E65DE854}" destId="{7D7DE51C-5A92-40D3-B276-E9B6EC16F318}" srcOrd="2" destOrd="0" parTransId="{35EBD5C4-7126-4875-927B-2239F09329A9}" sibTransId="{4FC98A3E-0798-4865-8643-97B27750BB0B}"/>
    <dgm:cxn modelId="{EC183F50-62FC-4DD5-BAE9-69352F35F7D2}" srcId="{7D7DE51C-5A92-40D3-B276-E9B6EC16F318}" destId="{BCD248AA-8A28-4DFE-9DE2-C086E7939B9B}" srcOrd="0" destOrd="0" parTransId="{3A8F870B-442F-4686-A3F5-0C85FC038930}" sibTransId="{2C666ABE-0878-4CF9-839B-2152A92E71B7}"/>
    <dgm:cxn modelId="{5CF0D090-8269-48A1-80FE-BB073F87DA10}" type="presOf" srcId="{393C218B-7269-4C4C-977A-9E84E65DE854}" destId="{FE942F93-7A52-47B9-8A53-46F42A368817}" srcOrd="0" destOrd="0" presId="urn:microsoft.com/office/officeart/2005/8/layout/vList6"/>
    <dgm:cxn modelId="{10E6B59B-2438-485A-B9F3-215D9B6B9C4A}" type="presOf" srcId="{7D7DE51C-5A92-40D3-B276-E9B6EC16F318}" destId="{8FBFB30B-BCF5-4DA7-90E7-69657F764DA2}" srcOrd="0" destOrd="0" presId="urn:microsoft.com/office/officeart/2005/8/layout/vList6"/>
    <dgm:cxn modelId="{EDFF33B8-3A5E-46A9-9450-84EA5B282EE7}" srcId="{9BF45925-DE57-4087-9D4E-89B2A8B921B7}" destId="{D263F043-5048-478E-A3E6-D956CCF00D61}" srcOrd="0" destOrd="0" parTransId="{79463D38-816C-4DCF-B3F1-EE1B8C6F5EB1}" sibTransId="{89147513-6CC1-4D41-A764-45179CC5D6E0}"/>
    <dgm:cxn modelId="{F82823EB-2E67-42C2-8C33-6D4457281A24}" srcId="{37102DB8-194C-4B91-A880-4E12EE46D2B4}" destId="{DAD72EF1-47B0-431F-B604-81F7594E2D30}" srcOrd="0" destOrd="0" parTransId="{93B7ADC0-62F8-4354-9669-3F51855B41B1}" sibTransId="{A6870CC8-FD36-458B-8236-E7F8989DCF93}"/>
    <dgm:cxn modelId="{902310FB-BAED-41B4-8D2A-0C77915EFB61}" srcId="{393C218B-7269-4C4C-977A-9E84E65DE854}" destId="{9BF45925-DE57-4087-9D4E-89B2A8B921B7}" srcOrd="0" destOrd="0" parTransId="{0B631872-9A7C-4230-A66B-48E1844F5516}" sibTransId="{03ADF4FE-2592-4338-A361-B0FE8E5C4617}"/>
    <dgm:cxn modelId="{E513D25C-F8D8-46AD-8919-1792DE8B7A3E}" type="presParOf" srcId="{FE942F93-7A52-47B9-8A53-46F42A368817}" destId="{4B65309A-416A-4987-A88C-C556324992AE}" srcOrd="0" destOrd="0" presId="urn:microsoft.com/office/officeart/2005/8/layout/vList6"/>
    <dgm:cxn modelId="{A422FEC3-7B30-46A5-96F5-E130C53CFE18}" type="presParOf" srcId="{4B65309A-416A-4987-A88C-C556324992AE}" destId="{B8AEECE2-3610-437F-B701-633508448039}" srcOrd="0" destOrd="0" presId="urn:microsoft.com/office/officeart/2005/8/layout/vList6"/>
    <dgm:cxn modelId="{A0AC13C5-DD6C-4EEC-BF0C-EAF4A0E8C9D5}" type="presParOf" srcId="{4B65309A-416A-4987-A88C-C556324992AE}" destId="{0E2445D8-B33C-42B2-AC40-8EED327C9097}" srcOrd="1" destOrd="0" presId="urn:microsoft.com/office/officeart/2005/8/layout/vList6"/>
    <dgm:cxn modelId="{E756ECB5-E11F-4872-9587-94DD46B01312}" type="presParOf" srcId="{FE942F93-7A52-47B9-8A53-46F42A368817}" destId="{D22D0098-23FD-4F9E-A03E-5DCDE66830E4}" srcOrd="1" destOrd="0" presId="urn:microsoft.com/office/officeart/2005/8/layout/vList6"/>
    <dgm:cxn modelId="{700796A3-5554-4391-A0B7-EC6248850AF5}" type="presParOf" srcId="{FE942F93-7A52-47B9-8A53-46F42A368817}" destId="{59BFCE94-AF9C-4785-AD59-1E49094FCEB5}" srcOrd="2" destOrd="0" presId="urn:microsoft.com/office/officeart/2005/8/layout/vList6"/>
    <dgm:cxn modelId="{8A7597A3-EE2C-48C4-80EC-93C9B90C7CB6}" type="presParOf" srcId="{59BFCE94-AF9C-4785-AD59-1E49094FCEB5}" destId="{0A235233-9938-4369-8423-9D53A7DEA8F2}" srcOrd="0" destOrd="0" presId="urn:microsoft.com/office/officeart/2005/8/layout/vList6"/>
    <dgm:cxn modelId="{EFFC8E53-79FB-4BC2-B18C-FBA6C09F0942}" type="presParOf" srcId="{59BFCE94-AF9C-4785-AD59-1E49094FCEB5}" destId="{C1FB7DF2-E79C-4D9B-AC18-4A1153AB3AF3}" srcOrd="1" destOrd="0" presId="urn:microsoft.com/office/officeart/2005/8/layout/vList6"/>
    <dgm:cxn modelId="{752FA692-4CE1-4379-A11E-53E02CF0DDD1}" type="presParOf" srcId="{FE942F93-7A52-47B9-8A53-46F42A368817}" destId="{2BCB3F4D-D2D3-452F-8436-40A12184AC1E}" srcOrd="3" destOrd="0" presId="urn:microsoft.com/office/officeart/2005/8/layout/vList6"/>
    <dgm:cxn modelId="{29EC806F-7E45-4A4B-A062-7B62768346FA}" type="presParOf" srcId="{FE942F93-7A52-47B9-8A53-46F42A368817}" destId="{B69AA3EB-5514-4C09-8AA0-51ACCD4E4A0C}" srcOrd="4" destOrd="0" presId="urn:microsoft.com/office/officeart/2005/8/layout/vList6"/>
    <dgm:cxn modelId="{1313B0C5-41C7-4349-8CF3-B2B2C4E3060A}" type="presParOf" srcId="{B69AA3EB-5514-4C09-8AA0-51ACCD4E4A0C}" destId="{8FBFB30B-BCF5-4DA7-90E7-69657F764DA2}" srcOrd="0" destOrd="0" presId="urn:microsoft.com/office/officeart/2005/8/layout/vList6"/>
    <dgm:cxn modelId="{F0D4D0E9-FB71-4652-BE56-94501E1C3746}" type="presParOf" srcId="{B69AA3EB-5514-4C09-8AA0-51ACCD4E4A0C}" destId="{FA639BFE-ACE8-4D23-AF12-D1E61C1F26A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50C924-4F47-424C-87E4-AD3B124988B3}">
      <dsp:nvSpPr>
        <dsp:cNvPr id="0" name=""/>
        <dsp:cNvSpPr/>
      </dsp:nvSpPr>
      <dsp:spPr>
        <a:xfrm>
          <a:off x="0" y="481965"/>
          <a:ext cx="8135258" cy="5796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3B78F3-9E3E-4C49-8A01-0CD0FBB97F26}">
      <dsp:nvSpPr>
        <dsp:cNvPr id="0" name=""/>
        <dsp:cNvSpPr/>
      </dsp:nvSpPr>
      <dsp:spPr>
        <a:xfrm>
          <a:off x="406762" y="101851"/>
          <a:ext cx="6711579" cy="6789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245" tIns="0" rIns="215245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/>
            <a:t>PEMAHAMAN UMUM</a:t>
          </a:r>
          <a:endParaRPr lang="en-US" sz="2300" b="1" kern="1200" dirty="0"/>
        </a:p>
      </dsp:txBody>
      <dsp:txXfrm>
        <a:off x="439906" y="134995"/>
        <a:ext cx="6645291" cy="612672"/>
      </dsp:txXfrm>
    </dsp:sp>
    <dsp:sp modelId="{F2D498D6-5594-4EAA-B964-EECC0D871064}">
      <dsp:nvSpPr>
        <dsp:cNvPr id="0" name=""/>
        <dsp:cNvSpPr/>
      </dsp:nvSpPr>
      <dsp:spPr>
        <a:xfrm>
          <a:off x="0" y="1465560"/>
          <a:ext cx="8135258" cy="5796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4797AF6-9D8E-4D3A-96FB-A590D51DA577}">
      <dsp:nvSpPr>
        <dsp:cNvPr id="0" name=""/>
        <dsp:cNvSpPr/>
      </dsp:nvSpPr>
      <dsp:spPr>
        <a:xfrm>
          <a:off x="406762" y="1126080"/>
          <a:ext cx="6711579" cy="6789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245" tIns="0" rIns="215245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/>
            <a:t>PENGGUNAAN DANA BOS</a:t>
          </a:r>
          <a:endParaRPr lang="en-US" sz="2300" b="1" kern="1200" dirty="0"/>
        </a:p>
      </dsp:txBody>
      <dsp:txXfrm>
        <a:off x="439906" y="1159224"/>
        <a:ext cx="6645291" cy="612672"/>
      </dsp:txXfrm>
    </dsp:sp>
    <dsp:sp modelId="{23FB4086-5531-4779-A1DC-49E9B96EAF4F}">
      <dsp:nvSpPr>
        <dsp:cNvPr id="0" name=""/>
        <dsp:cNvSpPr/>
      </dsp:nvSpPr>
      <dsp:spPr>
        <a:xfrm>
          <a:off x="0" y="2508840"/>
          <a:ext cx="8135258" cy="5796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3ED1442-966A-4A0B-BFE4-6DDFB8981286}">
      <dsp:nvSpPr>
        <dsp:cNvPr id="0" name=""/>
        <dsp:cNvSpPr/>
      </dsp:nvSpPr>
      <dsp:spPr>
        <a:xfrm>
          <a:off x="406762" y="2169360"/>
          <a:ext cx="6711579" cy="6789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245" tIns="0" rIns="215245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/>
            <a:t>PENYUSUNAN RENCANA KERJA</a:t>
          </a:r>
          <a:endParaRPr lang="en-US" sz="2300" b="1" kern="1200" dirty="0"/>
        </a:p>
      </dsp:txBody>
      <dsp:txXfrm>
        <a:off x="439906" y="2202504"/>
        <a:ext cx="6645291" cy="612672"/>
      </dsp:txXfrm>
    </dsp:sp>
    <dsp:sp modelId="{7F6784F6-AE5E-42DD-B0AF-4A414DF84ADA}">
      <dsp:nvSpPr>
        <dsp:cNvPr id="0" name=""/>
        <dsp:cNvSpPr/>
      </dsp:nvSpPr>
      <dsp:spPr>
        <a:xfrm>
          <a:off x="0" y="3552120"/>
          <a:ext cx="8135258" cy="5796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4DCD1A7-3A02-47DB-AF4E-A476FA9FF158}">
      <dsp:nvSpPr>
        <dsp:cNvPr id="0" name=""/>
        <dsp:cNvSpPr/>
      </dsp:nvSpPr>
      <dsp:spPr>
        <a:xfrm>
          <a:off x="406762" y="3212640"/>
          <a:ext cx="6711579" cy="6789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245" tIns="0" rIns="215245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/>
            <a:t>PENGELOLAAN DAN PELAKSANAAN KEGIATAN</a:t>
          </a:r>
          <a:endParaRPr lang="en-US" sz="2300" b="1" kern="1200" dirty="0"/>
        </a:p>
      </dsp:txBody>
      <dsp:txXfrm>
        <a:off x="439906" y="3245784"/>
        <a:ext cx="6645291" cy="612672"/>
      </dsp:txXfrm>
    </dsp:sp>
    <dsp:sp modelId="{7C122B54-3780-4204-B360-99651BC0E3DA}">
      <dsp:nvSpPr>
        <dsp:cNvPr id="0" name=""/>
        <dsp:cNvSpPr/>
      </dsp:nvSpPr>
      <dsp:spPr>
        <a:xfrm>
          <a:off x="0" y="4595400"/>
          <a:ext cx="8135258" cy="5796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D322571-CBED-4F4C-8A2A-477E7C59B166}">
      <dsp:nvSpPr>
        <dsp:cNvPr id="0" name=""/>
        <dsp:cNvSpPr/>
      </dsp:nvSpPr>
      <dsp:spPr>
        <a:xfrm>
          <a:off x="406762" y="4255920"/>
          <a:ext cx="6711579" cy="6789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245" tIns="0" rIns="215245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/>
            <a:t>MONITORING, EVALUASI DAN PELAPORAN</a:t>
          </a:r>
          <a:endParaRPr lang="en-US" sz="2300" b="1" kern="1200" dirty="0"/>
        </a:p>
      </dsp:txBody>
      <dsp:txXfrm>
        <a:off x="439906" y="4289064"/>
        <a:ext cx="6645291" cy="6126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617743-6285-4E05-BE7A-90C48E2B75DD}">
      <dsp:nvSpPr>
        <dsp:cNvPr id="0" name=""/>
        <dsp:cNvSpPr/>
      </dsp:nvSpPr>
      <dsp:spPr>
        <a:xfrm rot="10800000">
          <a:off x="907329" y="59384"/>
          <a:ext cx="6490366" cy="1310706"/>
        </a:xfrm>
        <a:prstGeom prst="homePlate">
          <a:avLst/>
        </a:prstGeom>
        <a:solidFill>
          <a:schemeClr val="accent2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7985" tIns="68580" rIns="128016" bIns="6858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D" sz="1800" kern="1200" dirty="0" err="1">
              <a:solidFill>
                <a:schemeClr val="tx1"/>
              </a:solidFill>
            </a:rPr>
            <a:t>Memberikan</a:t>
          </a:r>
          <a:r>
            <a:rPr lang="en-ID" sz="1800" kern="1200" dirty="0">
              <a:solidFill>
                <a:schemeClr val="tx1"/>
              </a:solidFill>
            </a:rPr>
            <a:t> </a:t>
          </a:r>
          <a:r>
            <a:rPr lang="en-ID" sz="1800" kern="1200" dirty="0" err="1">
              <a:solidFill>
                <a:schemeClr val="tx1"/>
              </a:solidFill>
            </a:rPr>
            <a:t>pendampingan</a:t>
          </a:r>
          <a:r>
            <a:rPr lang="en-ID" sz="1800" kern="1200" dirty="0">
              <a:solidFill>
                <a:schemeClr val="tx1"/>
              </a:solidFill>
            </a:rPr>
            <a:t> </a:t>
          </a:r>
          <a:r>
            <a:rPr lang="en-ID" sz="1800" kern="1200" dirty="0" err="1">
              <a:solidFill>
                <a:schemeClr val="tx1"/>
              </a:solidFill>
            </a:rPr>
            <a:t>kepada</a:t>
          </a:r>
          <a:r>
            <a:rPr lang="en-ID" sz="1800" kern="1200" dirty="0">
              <a:solidFill>
                <a:schemeClr val="tx1"/>
              </a:solidFill>
            </a:rPr>
            <a:t> </a:t>
          </a:r>
          <a:r>
            <a:rPr lang="en-ID" sz="1800" kern="1200" dirty="0" err="1">
              <a:solidFill>
                <a:schemeClr val="tx1"/>
              </a:solidFill>
            </a:rPr>
            <a:t>Kepala</a:t>
          </a:r>
          <a:r>
            <a:rPr lang="en-ID" sz="1800" kern="1200" dirty="0">
              <a:solidFill>
                <a:schemeClr val="tx1"/>
              </a:solidFill>
            </a:rPr>
            <a:t> </a:t>
          </a:r>
          <a:r>
            <a:rPr lang="en-ID" sz="1800" kern="1200" dirty="0" err="1">
              <a:solidFill>
                <a:schemeClr val="tx1"/>
              </a:solidFill>
            </a:rPr>
            <a:t>Sekolah</a:t>
          </a:r>
          <a:r>
            <a:rPr lang="en-ID" sz="1800" kern="1200" dirty="0">
              <a:solidFill>
                <a:schemeClr val="tx1"/>
              </a:solidFill>
            </a:rPr>
            <a:t> </a:t>
          </a:r>
          <a:r>
            <a:rPr lang="en-ID" sz="1800" kern="1200" dirty="0" err="1">
              <a:solidFill>
                <a:schemeClr val="tx1"/>
              </a:solidFill>
            </a:rPr>
            <a:t>dan</a:t>
          </a:r>
          <a:r>
            <a:rPr lang="en-ID" sz="1800" kern="1200" dirty="0">
              <a:solidFill>
                <a:schemeClr val="tx1"/>
              </a:solidFill>
            </a:rPr>
            <a:t> </a:t>
          </a:r>
          <a:r>
            <a:rPr lang="en-ID" sz="1800" kern="1200" dirty="0" err="1">
              <a:solidFill>
                <a:schemeClr val="tx1"/>
              </a:solidFill>
            </a:rPr>
            <a:t>Bendahara</a:t>
          </a:r>
          <a:r>
            <a:rPr lang="en-ID" sz="1800" kern="1200" dirty="0">
              <a:solidFill>
                <a:schemeClr val="tx1"/>
              </a:solidFill>
            </a:rPr>
            <a:t> BOS </a:t>
          </a:r>
          <a:r>
            <a:rPr lang="en-ID" sz="1800" kern="1200" dirty="0" err="1">
              <a:solidFill>
                <a:schemeClr val="tx1"/>
              </a:solidFill>
            </a:rPr>
            <a:t>untuk</a:t>
          </a:r>
          <a:r>
            <a:rPr lang="en-ID" sz="1800" kern="1200" dirty="0">
              <a:solidFill>
                <a:schemeClr val="tx1"/>
              </a:solidFill>
            </a:rPr>
            <a:t> </a:t>
          </a:r>
          <a:r>
            <a:rPr lang="en-ID" sz="1800" kern="1200" dirty="0" err="1">
              <a:solidFill>
                <a:schemeClr val="tx1"/>
              </a:solidFill>
            </a:rPr>
            <a:t>membaca</a:t>
          </a:r>
          <a:r>
            <a:rPr lang="en-ID" sz="1800" kern="1200" dirty="0">
              <a:solidFill>
                <a:schemeClr val="tx1"/>
              </a:solidFill>
            </a:rPr>
            <a:t>, </a:t>
          </a:r>
          <a:r>
            <a:rPr lang="en-ID" sz="1800" kern="1200" dirty="0" err="1">
              <a:solidFill>
                <a:schemeClr val="tx1"/>
              </a:solidFill>
            </a:rPr>
            <a:t>memahami</a:t>
          </a:r>
          <a:r>
            <a:rPr lang="en-ID" sz="1800" kern="1200" dirty="0">
              <a:solidFill>
                <a:schemeClr val="tx1"/>
              </a:solidFill>
            </a:rPr>
            <a:t> </a:t>
          </a:r>
          <a:r>
            <a:rPr lang="en-ID" sz="1800" kern="1200" dirty="0" err="1">
              <a:solidFill>
                <a:schemeClr val="tx1"/>
              </a:solidFill>
            </a:rPr>
            <a:t>dan</a:t>
          </a:r>
          <a:r>
            <a:rPr lang="en-ID" sz="1800" kern="1200" dirty="0">
              <a:solidFill>
                <a:schemeClr val="tx1"/>
              </a:solidFill>
            </a:rPr>
            <a:t> </a:t>
          </a:r>
          <a:r>
            <a:rPr lang="en-ID" sz="1800" kern="1200" dirty="0" err="1">
              <a:solidFill>
                <a:schemeClr val="tx1"/>
              </a:solidFill>
            </a:rPr>
            <a:t>mengulas</a:t>
          </a:r>
          <a:r>
            <a:rPr lang="en-ID" sz="1800" kern="1200" dirty="0">
              <a:solidFill>
                <a:schemeClr val="tx1"/>
              </a:solidFill>
            </a:rPr>
            <a:t> </a:t>
          </a:r>
          <a:r>
            <a:rPr lang="en-ID" sz="1800" kern="1200" dirty="0" err="1">
              <a:solidFill>
                <a:schemeClr val="tx1"/>
              </a:solidFill>
            </a:rPr>
            <a:t>kembali</a:t>
          </a:r>
          <a:r>
            <a:rPr lang="en-ID" sz="1800" kern="1200" dirty="0">
              <a:solidFill>
                <a:schemeClr val="tx1"/>
              </a:solidFill>
            </a:rPr>
            <a:t> </a:t>
          </a:r>
          <a:r>
            <a:rPr lang="en-ID" sz="1800" kern="1200" dirty="0" err="1">
              <a:solidFill>
                <a:schemeClr val="tx1"/>
              </a:solidFill>
            </a:rPr>
            <a:t>ketentuan</a:t>
          </a:r>
          <a:r>
            <a:rPr lang="en-ID" sz="1800" kern="1200" dirty="0">
              <a:solidFill>
                <a:schemeClr val="tx1"/>
              </a:solidFill>
            </a:rPr>
            <a:t> </a:t>
          </a:r>
          <a:r>
            <a:rPr lang="en-ID" sz="1800" kern="1200" dirty="0" err="1">
              <a:solidFill>
                <a:schemeClr val="tx1"/>
              </a:solidFill>
            </a:rPr>
            <a:t>dan</a:t>
          </a:r>
          <a:r>
            <a:rPr lang="en-ID" sz="1800" kern="1200" dirty="0">
              <a:solidFill>
                <a:schemeClr val="tx1"/>
              </a:solidFill>
            </a:rPr>
            <a:t> </a:t>
          </a:r>
          <a:r>
            <a:rPr lang="en-ID" sz="1800" kern="1200" dirty="0" err="1">
              <a:solidFill>
                <a:schemeClr val="tx1"/>
              </a:solidFill>
            </a:rPr>
            <a:t>aturan</a:t>
          </a:r>
          <a:r>
            <a:rPr lang="en-ID" sz="1800" kern="1200" dirty="0">
              <a:solidFill>
                <a:schemeClr val="tx1"/>
              </a:solidFill>
            </a:rPr>
            <a:t> yang </a:t>
          </a:r>
          <a:r>
            <a:rPr lang="en-ID" sz="1800" kern="1200" dirty="0" err="1">
              <a:solidFill>
                <a:schemeClr val="tx1"/>
              </a:solidFill>
            </a:rPr>
            <a:t>harus</a:t>
          </a:r>
          <a:r>
            <a:rPr lang="en-ID" sz="1800" kern="1200" dirty="0">
              <a:solidFill>
                <a:schemeClr val="tx1"/>
              </a:solidFill>
            </a:rPr>
            <a:t> </a:t>
          </a:r>
          <a:r>
            <a:rPr lang="en-ID" sz="1800" kern="1200" dirty="0" err="1">
              <a:solidFill>
                <a:schemeClr val="tx1"/>
              </a:solidFill>
            </a:rPr>
            <a:t>dipedomani</a:t>
          </a:r>
          <a:r>
            <a:rPr lang="en-ID" sz="1800" kern="1200" dirty="0">
              <a:solidFill>
                <a:schemeClr val="tx1"/>
              </a:solidFill>
            </a:rPr>
            <a:t> </a:t>
          </a:r>
          <a:r>
            <a:rPr lang="en-ID" sz="1800" kern="1200" dirty="0" err="1">
              <a:solidFill>
                <a:schemeClr val="tx1"/>
              </a:solidFill>
            </a:rPr>
            <a:t>dalam</a:t>
          </a:r>
          <a:r>
            <a:rPr lang="en-ID" sz="1800" kern="1200" dirty="0">
              <a:solidFill>
                <a:schemeClr val="tx1"/>
              </a:solidFill>
            </a:rPr>
            <a:t> </a:t>
          </a:r>
          <a:r>
            <a:rPr lang="en-ID" sz="1800" kern="1200" dirty="0" err="1">
              <a:solidFill>
                <a:schemeClr val="tx1"/>
              </a:solidFill>
            </a:rPr>
            <a:t>pengelolaan</a:t>
          </a:r>
          <a:r>
            <a:rPr lang="en-ID" sz="1800" kern="1200" dirty="0">
              <a:solidFill>
                <a:schemeClr val="tx1"/>
              </a:solidFill>
            </a:rPr>
            <a:t> dana BOS </a:t>
          </a:r>
          <a:r>
            <a:rPr lang="en-ID" sz="1800" kern="1200" dirty="0" err="1">
              <a:solidFill>
                <a:schemeClr val="tx1"/>
              </a:solidFill>
            </a:rPr>
            <a:t>Tahun</a:t>
          </a:r>
          <a:r>
            <a:rPr lang="en-ID" sz="1800" kern="1200" dirty="0">
              <a:solidFill>
                <a:schemeClr val="tx1"/>
              </a:solidFill>
            </a:rPr>
            <a:t> </a:t>
          </a:r>
          <a:r>
            <a:rPr lang="en-ID" sz="1800" kern="1200" dirty="0" err="1">
              <a:solidFill>
                <a:schemeClr val="tx1"/>
              </a:solidFill>
            </a:rPr>
            <a:t>Anggaran</a:t>
          </a:r>
          <a:r>
            <a:rPr lang="en-ID" sz="1800" kern="1200" dirty="0">
              <a:solidFill>
                <a:schemeClr val="tx1"/>
              </a:solidFill>
            </a:rPr>
            <a:t> 2023</a:t>
          </a:r>
          <a:endParaRPr lang="en-US" sz="1800" kern="1200" dirty="0">
            <a:solidFill>
              <a:schemeClr val="tx1"/>
            </a:solidFill>
          </a:endParaRPr>
        </a:p>
      </dsp:txBody>
      <dsp:txXfrm rot="10800000">
        <a:off x="1235005" y="59384"/>
        <a:ext cx="6162690" cy="1310706"/>
      </dsp:txXfrm>
    </dsp:sp>
    <dsp:sp modelId="{71AC622D-8166-4A09-891C-D6A4669EEE2A}">
      <dsp:nvSpPr>
        <dsp:cNvPr id="0" name=""/>
        <dsp:cNvSpPr/>
      </dsp:nvSpPr>
      <dsp:spPr>
        <a:xfrm>
          <a:off x="252035" y="59384"/>
          <a:ext cx="1310706" cy="131070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16F999-EBC5-46C2-B205-44BEE55BFFC0}">
      <dsp:nvSpPr>
        <dsp:cNvPr id="0" name=""/>
        <dsp:cNvSpPr/>
      </dsp:nvSpPr>
      <dsp:spPr>
        <a:xfrm rot="10800000">
          <a:off x="1287648" y="1723258"/>
          <a:ext cx="6132812" cy="1310706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7985" tIns="68580" rIns="128016" bIns="6858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>
              <a:solidFill>
                <a:schemeClr val="tx1"/>
              </a:solidFill>
            </a:rPr>
            <a:t>Setelah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kegiatan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ini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selesai</a:t>
          </a:r>
          <a:r>
            <a:rPr lang="en-US" sz="1800" kern="1200" dirty="0">
              <a:solidFill>
                <a:schemeClr val="tx1"/>
              </a:solidFill>
            </a:rPr>
            <a:t>, </a:t>
          </a:r>
          <a:r>
            <a:rPr lang="en-US" sz="1800" kern="1200" dirty="0" err="1">
              <a:solidFill>
                <a:schemeClr val="tx1"/>
              </a:solidFill>
            </a:rPr>
            <a:t>Kepala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Sekolah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dan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Bendahara</a:t>
          </a:r>
          <a:r>
            <a:rPr lang="en-US" sz="1800" kern="1200" dirty="0">
              <a:solidFill>
                <a:schemeClr val="tx1"/>
              </a:solidFill>
            </a:rPr>
            <a:t> BOS </a:t>
          </a:r>
          <a:r>
            <a:rPr lang="en-US" sz="1800" kern="1200" dirty="0" err="1">
              <a:solidFill>
                <a:schemeClr val="tx1"/>
              </a:solidFill>
            </a:rPr>
            <a:t>diharapkan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mampu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menyusun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perencanaan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berbasis</a:t>
          </a:r>
          <a:r>
            <a:rPr lang="en-US" sz="1800" kern="1200" dirty="0">
              <a:solidFill>
                <a:schemeClr val="tx1"/>
              </a:solidFill>
            </a:rPr>
            <a:t> data, </a:t>
          </a:r>
          <a:r>
            <a:rPr lang="en-US" sz="1800" kern="1200" dirty="0" err="1">
              <a:solidFill>
                <a:schemeClr val="tx1"/>
              </a:solidFill>
            </a:rPr>
            <a:t>pengorganisasian</a:t>
          </a:r>
          <a:r>
            <a:rPr lang="en-US" sz="1800" kern="1200" dirty="0">
              <a:solidFill>
                <a:schemeClr val="tx1"/>
              </a:solidFill>
            </a:rPr>
            <a:t>, </a:t>
          </a:r>
          <a:r>
            <a:rPr lang="en-US" sz="1800" kern="1200" dirty="0" err="1">
              <a:solidFill>
                <a:schemeClr val="tx1"/>
              </a:solidFill>
            </a:rPr>
            <a:t>pelaksanaan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dan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pelaporan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pengelolaan</a:t>
          </a:r>
          <a:r>
            <a:rPr lang="en-US" sz="1800" kern="1200" dirty="0">
              <a:solidFill>
                <a:schemeClr val="tx1"/>
              </a:solidFill>
            </a:rPr>
            <a:t> dana BOS </a:t>
          </a:r>
          <a:r>
            <a:rPr lang="en-US" sz="1800" kern="1200" dirty="0" err="1">
              <a:solidFill>
                <a:schemeClr val="tx1"/>
              </a:solidFill>
            </a:rPr>
            <a:t>sesuai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dengan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juknis</a:t>
          </a:r>
          <a:endParaRPr lang="en-US" sz="2400" b="1" kern="1200" dirty="0">
            <a:solidFill>
              <a:srgbClr val="002060"/>
            </a:solidFill>
          </a:endParaRPr>
        </a:p>
      </dsp:txBody>
      <dsp:txXfrm rot="10800000">
        <a:off x="1615324" y="1723258"/>
        <a:ext cx="5805136" cy="1310706"/>
      </dsp:txXfrm>
    </dsp:sp>
    <dsp:sp modelId="{91AB1EBE-A41C-4F69-BEE9-0C4C2725B9BC}">
      <dsp:nvSpPr>
        <dsp:cNvPr id="0" name=""/>
        <dsp:cNvSpPr/>
      </dsp:nvSpPr>
      <dsp:spPr>
        <a:xfrm>
          <a:off x="453541" y="1723258"/>
          <a:ext cx="1310706" cy="1310706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3565E0-A187-4D34-BB79-B2DF9502B8F4}">
      <dsp:nvSpPr>
        <dsp:cNvPr id="0" name=""/>
        <dsp:cNvSpPr/>
      </dsp:nvSpPr>
      <dsp:spPr>
        <a:xfrm rot="10800000">
          <a:off x="895646" y="3387118"/>
          <a:ext cx="6490366" cy="1310706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7985" tIns="68580" rIns="128016" bIns="6858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>
              <a:solidFill>
                <a:schemeClr val="tx1"/>
              </a:solidFill>
            </a:rPr>
            <a:t>Dalam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melaksanakan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pengelolaan</a:t>
          </a:r>
          <a:r>
            <a:rPr lang="en-US" sz="1800" kern="1200" dirty="0">
              <a:solidFill>
                <a:schemeClr val="tx1"/>
              </a:solidFill>
            </a:rPr>
            <a:t> dana BOS </a:t>
          </a:r>
          <a:r>
            <a:rPr lang="en-US" sz="1800" kern="1200" dirty="0" err="1">
              <a:solidFill>
                <a:schemeClr val="tx1"/>
              </a:solidFill>
            </a:rPr>
            <a:t>Tahun</a:t>
          </a:r>
          <a:r>
            <a:rPr lang="en-US" sz="1800" kern="1200" dirty="0">
              <a:solidFill>
                <a:schemeClr val="tx1"/>
              </a:solidFill>
            </a:rPr>
            <a:t> 2023, </a:t>
          </a:r>
          <a:r>
            <a:rPr lang="en-US" sz="1800" kern="1200" dirty="0" err="1">
              <a:solidFill>
                <a:schemeClr val="tx1"/>
              </a:solidFill>
            </a:rPr>
            <a:t>Sekolah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dapat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melakukan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perbaikan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dan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peningkatan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kualitas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pembelajaran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endParaRPr lang="en-US" sz="2000" b="1" kern="1200" dirty="0">
            <a:solidFill>
              <a:srgbClr val="0000FF"/>
            </a:solidFill>
          </a:endParaRPr>
        </a:p>
      </dsp:txBody>
      <dsp:txXfrm rot="10800000">
        <a:off x="1223322" y="3387118"/>
        <a:ext cx="6162690" cy="1310706"/>
      </dsp:txXfrm>
    </dsp:sp>
    <dsp:sp modelId="{C9925557-A685-4148-9BB2-561D0A3E6B85}">
      <dsp:nvSpPr>
        <dsp:cNvPr id="0" name=""/>
        <dsp:cNvSpPr/>
      </dsp:nvSpPr>
      <dsp:spPr>
        <a:xfrm>
          <a:off x="240304" y="3387118"/>
          <a:ext cx="1310706" cy="1310706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6D7798-0CD6-4A9A-BA77-644957B88E64}">
      <dsp:nvSpPr>
        <dsp:cNvPr id="0" name=""/>
        <dsp:cNvSpPr/>
      </dsp:nvSpPr>
      <dsp:spPr>
        <a:xfrm>
          <a:off x="11711" y="3362"/>
          <a:ext cx="9777891" cy="140262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D" sz="3800" kern="1200" dirty="0"/>
            <a:t>BANTUAN OPERASIONAL SATUAN PENDIDIKAN (BOSP)</a:t>
          </a:r>
          <a:endParaRPr lang="en-US" sz="3800" kern="1200" dirty="0"/>
        </a:p>
      </dsp:txBody>
      <dsp:txXfrm>
        <a:off x="52792" y="44443"/>
        <a:ext cx="9695729" cy="1320462"/>
      </dsp:txXfrm>
    </dsp:sp>
    <dsp:sp modelId="{768F3FE1-D359-4F8A-98A0-0D0C29A4770C}">
      <dsp:nvSpPr>
        <dsp:cNvPr id="0" name=""/>
        <dsp:cNvSpPr/>
      </dsp:nvSpPr>
      <dsp:spPr>
        <a:xfrm>
          <a:off x="5855" y="1574895"/>
          <a:ext cx="3172299" cy="1402624"/>
        </a:xfrm>
        <a:prstGeom prst="roundRect">
          <a:avLst>
            <a:gd name="adj" fmla="val 10000"/>
          </a:avLst>
        </a:prstGeom>
        <a:solidFill>
          <a:srgbClr val="FFFF00"/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tx1"/>
              </a:solidFill>
            </a:rPr>
            <a:t>DANA BANTUAN OPERASIONAL PENYELENGGARAAN PENDIDIKAN ANAK USIA DINI (BOP PAUD)</a:t>
          </a:r>
        </a:p>
      </dsp:txBody>
      <dsp:txXfrm>
        <a:off x="46936" y="1615976"/>
        <a:ext cx="3090137" cy="1320462"/>
      </dsp:txXfrm>
    </dsp:sp>
    <dsp:sp modelId="{6D34B8D0-D179-4D35-A07C-994C6D464797}">
      <dsp:nvSpPr>
        <dsp:cNvPr id="0" name=""/>
        <dsp:cNvSpPr/>
      </dsp:nvSpPr>
      <dsp:spPr>
        <a:xfrm>
          <a:off x="5855" y="3146429"/>
          <a:ext cx="1553525" cy="140262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BOP PAUD REGULER</a:t>
          </a:r>
        </a:p>
      </dsp:txBody>
      <dsp:txXfrm>
        <a:off x="46936" y="3187510"/>
        <a:ext cx="1471363" cy="1320462"/>
      </dsp:txXfrm>
    </dsp:sp>
    <dsp:sp modelId="{2BF16AF0-E852-4562-874F-D9C0131D3583}">
      <dsp:nvSpPr>
        <dsp:cNvPr id="0" name=""/>
        <dsp:cNvSpPr/>
      </dsp:nvSpPr>
      <dsp:spPr>
        <a:xfrm>
          <a:off x="1624629" y="3146429"/>
          <a:ext cx="1553525" cy="140262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D" sz="1700" kern="1200" dirty="0"/>
            <a:t>BOP PAUD KINERJA</a:t>
          </a:r>
          <a:endParaRPr lang="en-US" sz="1700" kern="1200" dirty="0"/>
        </a:p>
      </dsp:txBody>
      <dsp:txXfrm>
        <a:off x="1665710" y="3187510"/>
        <a:ext cx="1471363" cy="1320462"/>
      </dsp:txXfrm>
    </dsp:sp>
    <dsp:sp modelId="{0658C605-75A0-4BE2-96B7-86D30E1BF307}">
      <dsp:nvSpPr>
        <dsp:cNvPr id="0" name=""/>
        <dsp:cNvSpPr/>
      </dsp:nvSpPr>
      <dsp:spPr>
        <a:xfrm>
          <a:off x="3308651" y="1574895"/>
          <a:ext cx="3172299" cy="1402624"/>
        </a:xfrm>
        <a:prstGeom prst="roundRect">
          <a:avLst>
            <a:gd name="adj" fmla="val 10000"/>
          </a:avLst>
        </a:prstGeom>
        <a:solidFill>
          <a:srgbClr val="FF0000"/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DANA BANTUAN OPERASIONAL SEKOLAH (DANA BOS)</a:t>
          </a:r>
        </a:p>
      </dsp:txBody>
      <dsp:txXfrm>
        <a:off x="3349732" y="1615976"/>
        <a:ext cx="3090137" cy="1320462"/>
      </dsp:txXfrm>
    </dsp:sp>
    <dsp:sp modelId="{B5B2F427-D798-4BE0-AF1B-6CFC7BA90129}">
      <dsp:nvSpPr>
        <dsp:cNvPr id="0" name=""/>
        <dsp:cNvSpPr/>
      </dsp:nvSpPr>
      <dsp:spPr>
        <a:xfrm>
          <a:off x="3308651" y="3149791"/>
          <a:ext cx="1553525" cy="1402624"/>
        </a:xfrm>
        <a:prstGeom prst="roundRect">
          <a:avLst>
            <a:gd name="adj" fmla="val 10000"/>
          </a:avLst>
        </a:prstGeom>
        <a:solidFill>
          <a:srgbClr val="0000FF"/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D" sz="1700" b="1" kern="1200" dirty="0"/>
            <a:t>BOS REGULER</a:t>
          </a:r>
          <a:endParaRPr lang="en-US" sz="1700" b="1" kern="1200" dirty="0"/>
        </a:p>
      </dsp:txBody>
      <dsp:txXfrm>
        <a:off x="3349732" y="3190872"/>
        <a:ext cx="1471363" cy="1320462"/>
      </dsp:txXfrm>
    </dsp:sp>
    <dsp:sp modelId="{57ABB13A-2D54-46BF-91F6-68FD7EF3E842}">
      <dsp:nvSpPr>
        <dsp:cNvPr id="0" name=""/>
        <dsp:cNvSpPr/>
      </dsp:nvSpPr>
      <dsp:spPr>
        <a:xfrm>
          <a:off x="4927425" y="3149791"/>
          <a:ext cx="1553525" cy="1402624"/>
        </a:xfrm>
        <a:prstGeom prst="roundRect">
          <a:avLst>
            <a:gd name="adj" fmla="val 10000"/>
          </a:avLst>
        </a:prstGeom>
        <a:solidFill>
          <a:srgbClr val="0B651A"/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D" sz="1700" b="1" kern="1200" dirty="0"/>
            <a:t>BOS KINERJA</a:t>
          </a:r>
          <a:endParaRPr lang="en-US" sz="1700" b="1" kern="1200" dirty="0"/>
        </a:p>
      </dsp:txBody>
      <dsp:txXfrm>
        <a:off x="4968506" y="3190872"/>
        <a:ext cx="1471363" cy="1320462"/>
      </dsp:txXfrm>
    </dsp:sp>
    <dsp:sp modelId="{F8288DEC-0824-4B8B-A64F-A9509F13B801}">
      <dsp:nvSpPr>
        <dsp:cNvPr id="0" name=""/>
        <dsp:cNvSpPr/>
      </dsp:nvSpPr>
      <dsp:spPr>
        <a:xfrm>
          <a:off x="6611447" y="1574895"/>
          <a:ext cx="3172299" cy="1402624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tx1"/>
              </a:solidFill>
            </a:rPr>
            <a:t>DANA BANTUAN OPERASIONAL PENYELENGGARAAN PENDIDIKAN KESETARAAN (BOP KESETARAAN)</a:t>
          </a:r>
        </a:p>
      </dsp:txBody>
      <dsp:txXfrm>
        <a:off x="6652528" y="1615976"/>
        <a:ext cx="3090137" cy="1320462"/>
      </dsp:txXfrm>
    </dsp:sp>
    <dsp:sp modelId="{CFE28565-3CB5-45FF-A15C-10F04030E947}">
      <dsp:nvSpPr>
        <dsp:cNvPr id="0" name=""/>
        <dsp:cNvSpPr/>
      </dsp:nvSpPr>
      <dsp:spPr>
        <a:xfrm>
          <a:off x="6611447" y="3146429"/>
          <a:ext cx="1553525" cy="140262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D" sz="1700" kern="1200" dirty="0"/>
            <a:t>BOP KESETARAAN REGULER</a:t>
          </a:r>
          <a:endParaRPr lang="en-US" sz="1700" kern="1200" dirty="0"/>
        </a:p>
      </dsp:txBody>
      <dsp:txXfrm>
        <a:off x="6652528" y="3187510"/>
        <a:ext cx="1471363" cy="1320462"/>
      </dsp:txXfrm>
    </dsp:sp>
    <dsp:sp modelId="{6170098E-93BD-49BF-B70D-CBF52908F4AC}">
      <dsp:nvSpPr>
        <dsp:cNvPr id="0" name=""/>
        <dsp:cNvSpPr/>
      </dsp:nvSpPr>
      <dsp:spPr>
        <a:xfrm>
          <a:off x="8230221" y="3146429"/>
          <a:ext cx="1553525" cy="140262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D" sz="1700" kern="1200" dirty="0"/>
            <a:t>BOP KESETARAAN KINERJA </a:t>
          </a:r>
          <a:endParaRPr lang="en-US" sz="1700" kern="1200" dirty="0"/>
        </a:p>
      </dsp:txBody>
      <dsp:txXfrm>
        <a:off x="8271302" y="3187510"/>
        <a:ext cx="1471363" cy="13204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2445D8-B33C-42B2-AC40-8EED327C9097}">
      <dsp:nvSpPr>
        <dsp:cNvPr id="0" name=""/>
        <dsp:cNvSpPr/>
      </dsp:nvSpPr>
      <dsp:spPr>
        <a:xfrm>
          <a:off x="4297679" y="2024"/>
          <a:ext cx="6446520" cy="1096290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err="1"/>
            <a:t>pengelolaan</a:t>
          </a:r>
          <a:r>
            <a:rPr lang="en-US" sz="1800" kern="1200" dirty="0"/>
            <a:t> dana </a:t>
          </a:r>
          <a:r>
            <a:rPr lang="en-US" sz="1800" kern="1200" dirty="0" err="1"/>
            <a:t>dilakukan</a:t>
          </a:r>
          <a:r>
            <a:rPr lang="en-US" sz="1800" kern="1200" dirty="0"/>
            <a:t> </a:t>
          </a:r>
          <a:r>
            <a:rPr lang="en-US" sz="1800" kern="1200" dirty="0" err="1"/>
            <a:t>sesuai</a:t>
          </a:r>
          <a:r>
            <a:rPr lang="en-US" sz="1800" kern="1200" dirty="0"/>
            <a:t> </a:t>
          </a:r>
          <a:r>
            <a:rPr lang="en-US" sz="1800" kern="1200" dirty="0" err="1"/>
            <a:t>dengan</a:t>
          </a:r>
          <a:r>
            <a:rPr lang="en-US" sz="1800" kern="1200" dirty="0"/>
            <a:t> </a:t>
          </a:r>
          <a:r>
            <a:rPr lang="en-US" sz="1800" kern="1200" dirty="0" err="1"/>
            <a:t>kebutuhan</a:t>
          </a:r>
          <a:r>
            <a:rPr lang="en-US" sz="1800" kern="1200" dirty="0"/>
            <a:t> </a:t>
          </a:r>
          <a:r>
            <a:rPr lang="en-US" sz="1800" kern="1200" dirty="0" err="1"/>
            <a:t>Satuan</a:t>
          </a:r>
          <a:r>
            <a:rPr lang="en-US" sz="1800" kern="1200" dirty="0"/>
            <a:t> </a:t>
          </a:r>
          <a:r>
            <a:rPr lang="en-US" sz="1800" kern="1200" dirty="0" err="1"/>
            <a:t>Pendidikan</a:t>
          </a:r>
          <a:r>
            <a:rPr lang="en-US" sz="1800" kern="1200" dirty="0"/>
            <a:t> </a:t>
          </a:r>
          <a:r>
            <a:rPr lang="en-US" sz="1800" kern="1200" dirty="0" err="1"/>
            <a:t>berdasarkan</a:t>
          </a:r>
          <a:r>
            <a:rPr lang="en-US" sz="1800" kern="1200" dirty="0"/>
            <a:t> </a:t>
          </a:r>
          <a:r>
            <a:rPr lang="en-US" sz="1800" kern="1200" dirty="0" err="1"/>
            <a:t>komponen</a:t>
          </a:r>
          <a:r>
            <a:rPr lang="en-US" sz="1800" kern="1200" dirty="0"/>
            <a:t> </a:t>
          </a:r>
          <a:r>
            <a:rPr lang="en-US" sz="1800" kern="1200" dirty="0" err="1"/>
            <a:t>penggunaan</a:t>
          </a:r>
          <a:r>
            <a:rPr lang="en-US" sz="1800" kern="1200" dirty="0"/>
            <a:t> dana</a:t>
          </a:r>
        </a:p>
      </dsp:txBody>
      <dsp:txXfrm>
        <a:off x="4297679" y="139060"/>
        <a:ext cx="6035411" cy="822218"/>
      </dsp:txXfrm>
    </dsp:sp>
    <dsp:sp modelId="{B8AEECE2-3610-437F-B701-633508448039}">
      <dsp:nvSpPr>
        <dsp:cNvPr id="0" name=""/>
        <dsp:cNvSpPr/>
      </dsp:nvSpPr>
      <dsp:spPr>
        <a:xfrm>
          <a:off x="0" y="2024"/>
          <a:ext cx="4297680" cy="109629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marL="0" lvl="0" indent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b="1" kern="1200" dirty="0" err="1"/>
            <a:t>fleksibel</a:t>
          </a:r>
          <a:r>
            <a:rPr lang="en-US" sz="5400" b="1" kern="1200" dirty="0"/>
            <a:t> </a:t>
          </a:r>
        </a:p>
      </dsp:txBody>
      <dsp:txXfrm>
        <a:off x="53516" y="55540"/>
        <a:ext cx="4190648" cy="989258"/>
      </dsp:txXfrm>
    </dsp:sp>
    <dsp:sp modelId="{C1FB7DF2-E79C-4D9B-AC18-4A1153AB3AF3}">
      <dsp:nvSpPr>
        <dsp:cNvPr id="0" name=""/>
        <dsp:cNvSpPr/>
      </dsp:nvSpPr>
      <dsp:spPr>
        <a:xfrm>
          <a:off x="4297679" y="1207944"/>
          <a:ext cx="6446520" cy="1096290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err="1"/>
            <a:t>pengelolaan</a:t>
          </a:r>
          <a:r>
            <a:rPr lang="en-US" sz="1800" kern="1200" dirty="0"/>
            <a:t> dana </a:t>
          </a:r>
          <a:r>
            <a:rPr lang="en-US" sz="1800" kern="1200" dirty="0" err="1"/>
            <a:t>diupayakan</a:t>
          </a:r>
          <a:r>
            <a:rPr lang="en-US" sz="1800" kern="1200" dirty="0"/>
            <a:t> </a:t>
          </a:r>
          <a:r>
            <a:rPr lang="en-US" sz="1800" kern="1200" dirty="0" err="1"/>
            <a:t>dapat</a:t>
          </a:r>
          <a:r>
            <a:rPr lang="en-US" sz="1800" kern="1200" dirty="0"/>
            <a:t> </a:t>
          </a:r>
          <a:r>
            <a:rPr lang="en-US" sz="1800" kern="1200" dirty="0" err="1"/>
            <a:t>memberikan</a:t>
          </a:r>
          <a:r>
            <a:rPr lang="en-US" sz="1800" kern="1200" dirty="0"/>
            <a:t> </a:t>
          </a:r>
          <a:r>
            <a:rPr lang="en-US" sz="1800" kern="1200" dirty="0" err="1"/>
            <a:t>hasil</a:t>
          </a:r>
          <a:r>
            <a:rPr lang="en-US" sz="1800" kern="1200" dirty="0"/>
            <a:t>, </a:t>
          </a:r>
          <a:r>
            <a:rPr lang="en-US" sz="1800" kern="1200" dirty="0" err="1"/>
            <a:t>pengaruh</a:t>
          </a:r>
          <a:r>
            <a:rPr lang="en-US" sz="1800" kern="1200" dirty="0"/>
            <a:t>, </a:t>
          </a:r>
          <a:r>
            <a:rPr lang="en-US" sz="1800" kern="1200" dirty="0" err="1"/>
            <a:t>dan</a:t>
          </a:r>
          <a:r>
            <a:rPr lang="en-US" sz="1800" kern="1200" dirty="0"/>
            <a:t> </a:t>
          </a:r>
          <a:r>
            <a:rPr lang="en-US" sz="1800" kern="1200" dirty="0" err="1"/>
            <a:t>daya</a:t>
          </a:r>
          <a:r>
            <a:rPr lang="en-US" sz="1800" kern="1200" dirty="0"/>
            <a:t> </a:t>
          </a:r>
          <a:r>
            <a:rPr lang="en-US" sz="1800" kern="1200" dirty="0" err="1"/>
            <a:t>guna</a:t>
          </a:r>
          <a:r>
            <a:rPr lang="en-US" sz="1800" kern="1200" dirty="0"/>
            <a:t> </a:t>
          </a:r>
          <a:r>
            <a:rPr lang="en-US" sz="1800" kern="1200" dirty="0" err="1"/>
            <a:t>untuk</a:t>
          </a:r>
          <a:r>
            <a:rPr lang="en-US" sz="1800" kern="1200" dirty="0"/>
            <a:t> </a:t>
          </a:r>
          <a:r>
            <a:rPr lang="en-US" sz="1800" kern="1200" dirty="0" err="1"/>
            <a:t>mencapai</a:t>
          </a:r>
          <a:r>
            <a:rPr lang="en-US" sz="1800" kern="1200" dirty="0"/>
            <a:t> </a:t>
          </a:r>
          <a:r>
            <a:rPr lang="en-US" sz="1800" kern="1200" dirty="0" err="1"/>
            <a:t>tujuan</a:t>
          </a:r>
          <a:r>
            <a:rPr lang="en-US" sz="1800" kern="1200" dirty="0"/>
            <a:t> </a:t>
          </a:r>
          <a:r>
            <a:rPr lang="en-US" sz="1800" kern="1200" dirty="0" err="1"/>
            <a:t>pendidikan</a:t>
          </a:r>
          <a:r>
            <a:rPr lang="en-US" sz="1800" kern="1200" dirty="0"/>
            <a:t> di </a:t>
          </a:r>
          <a:r>
            <a:rPr lang="en-US" sz="1800" kern="1200" dirty="0" err="1"/>
            <a:t>Satuan</a:t>
          </a:r>
          <a:r>
            <a:rPr lang="en-US" sz="1800" kern="1200" dirty="0"/>
            <a:t> </a:t>
          </a:r>
          <a:r>
            <a:rPr lang="en-US" sz="1800" kern="1200" dirty="0" err="1"/>
            <a:t>Pendidikan</a:t>
          </a:r>
          <a:endParaRPr lang="en-US" sz="1800" kern="1200" dirty="0"/>
        </a:p>
      </dsp:txBody>
      <dsp:txXfrm>
        <a:off x="4297679" y="1344980"/>
        <a:ext cx="6035411" cy="822218"/>
      </dsp:txXfrm>
    </dsp:sp>
    <dsp:sp modelId="{0A235233-9938-4369-8423-9D53A7DEA8F2}">
      <dsp:nvSpPr>
        <dsp:cNvPr id="0" name=""/>
        <dsp:cNvSpPr/>
      </dsp:nvSpPr>
      <dsp:spPr>
        <a:xfrm>
          <a:off x="0" y="1207944"/>
          <a:ext cx="4297680" cy="109629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marL="0" lvl="0" indent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b="1" kern="1200" dirty="0" err="1"/>
            <a:t>efektif</a:t>
          </a:r>
          <a:r>
            <a:rPr lang="en-US" sz="5400" kern="1200" dirty="0"/>
            <a:t> </a:t>
          </a:r>
        </a:p>
      </dsp:txBody>
      <dsp:txXfrm>
        <a:off x="53516" y="1261460"/>
        <a:ext cx="4190648" cy="989258"/>
      </dsp:txXfrm>
    </dsp:sp>
    <dsp:sp modelId="{FA639BFE-ACE8-4D23-AF12-D1E61C1F26AF}">
      <dsp:nvSpPr>
        <dsp:cNvPr id="0" name=""/>
        <dsp:cNvSpPr/>
      </dsp:nvSpPr>
      <dsp:spPr>
        <a:xfrm>
          <a:off x="4297679" y="2413863"/>
          <a:ext cx="6446520" cy="1096290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err="1"/>
            <a:t>pengelolaan</a:t>
          </a:r>
          <a:r>
            <a:rPr lang="en-US" sz="1800" kern="1200" dirty="0"/>
            <a:t> dana </a:t>
          </a:r>
          <a:r>
            <a:rPr lang="en-US" sz="1800" kern="1200" dirty="0" err="1"/>
            <a:t>diupayakan</a:t>
          </a:r>
          <a:r>
            <a:rPr lang="en-US" sz="1800" kern="1200" dirty="0"/>
            <a:t> </a:t>
          </a:r>
          <a:r>
            <a:rPr lang="en-US" sz="1800" kern="1200" dirty="0" err="1"/>
            <a:t>untuk</a:t>
          </a:r>
          <a:r>
            <a:rPr lang="en-US" sz="1800" kern="1200" dirty="0"/>
            <a:t> </a:t>
          </a:r>
          <a:r>
            <a:rPr lang="en-US" sz="1800" kern="1200" dirty="0" err="1"/>
            <a:t>meningkatkan</a:t>
          </a:r>
          <a:r>
            <a:rPr lang="en-US" sz="1800" kern="1200" dirty="0"/>
            <a:t> </a:t>
          </a:r>
          <a:r>
            <a:rPr lang="en-US" sz="1800" kern="1200" dirty="0" err="1"/>
            <a:t>kualitas</a:t>
          </a:r>
          <a:r>
            <a:rPr lang="en-US" sz="1800" kern="1200" dirty="0"/>
            <a:t> </a:t>
          </a:r>
          <a:r>
            <a:rPr lang="en-US" sz="1800" kern="1200" dirty="0" err="1"/>
            <a:t>belajar</a:t>
          </a:r>
          <a:r>
            <a:rPr lang="en-US" sz="1800" kern="1200" dirty="0"/>
            <a:t> </a:t>
          </a:r>
          <a:r>
            <a:rPr lang="en-US" sz="1800" kern="1200" dirty="0" err="1"/>
            <a:t>Peserta</a:t>
          </a:r>
          <a:r>
            <a:rPr lang="en-US" sz="1800" kern="1200" dirty="0"/>
            <a:t> </a:t>
          </a:r>
          <a:r>
            <a:rPr lang="en-US" sz="1800" kern="1200" dirty="0" err="1"/>
            <a:t>Didik</a:t>
          </a:r>
          <a:r>
            <a:rPr lang="en-US" sz="1800" kern="1200" dirty="0"/>
            <a:t> </a:t>
          </a:r>
          <a:r>
            <a:rPr lang="en-US" sz="1800" kern="1200" dirty="0" err="1"/>
            <a:t>dengan</a:t>
          </a:r>
          <a:r>
            <a:rPr lang="en-US" sz="1800" kern="1200" dirty="0"/>
            <a:t> </a:t>
          </a:r>
          <a:r>
            <a:rPr lang="en-US" sz="1800" kern="1200" dirty="0" err="1"/>
            <a:t>biaya</a:t>
          </a:r>
          <a:r>
            <a:rPr lang="en-US" sz="1800" kern="1200" dirty="0"/>
            <a:t> </a:t>
          </a:r>
          <a:r>
            <a:rPr lang="en-US" sz="1800" kern="1200" dirty="0" err="1"/>
            <a:t>seminimal</a:t>
          </a:r>
          <a:r>
            <a:rPr lang="en-US" sz="1800" kern="1200" dirty="0"/>
            <a:t> </a:t>
          </a:r>
          <a:r>
            <a:rPr lang="en-US" sz="1800" kern="1200" dirty="0" err="1"/>
            <a:t>mungkin</a:t>
          </a:r>
          <a:r>
            <a:rPr lang="en-US" sz="1800" kern="1200" dirty="0"/>
            <a:t> </a:t>
          </a:r>
          <a:r>
            <a:rPr lang="en-US" sz="1800" kern="1200" dirty="0" err="1"/>
            <a:t>dengan</a:t>
          </a:r>
          <a:r>
            <a:rPr lang="en-US" sz="1800" kern="1200" dirty="0"/>
            <a:t> </a:t>
          </a:r>
          <a:r>
            <a:rPr lang="en-US" sz="1800" kern="1200" dirty="0" err="1"/>
            <a:t>hasil</a:t>
          </a:r>
          <a:r>
            <a:rPr lang="en-US" sz="1800" kern="1200" dirty="0"/>
            <a:t> yang optimal</a:t>
          </a:r>
        </a:p>
      </dsp:txBody>
      <dsp:txXfrm>
        <a:off x="4297679" y="2550899"/>
        <a:ext cx="6035411" cy="822218"/>
      </dsp:txXfrm>
    </dsp:sp>
    <dsp:sp modelId="{8FBFB30B-BCF5-4DA7-90E7-69657F764DA2}">
      <dsp:nvSpPr>
        <dsp:cNvPr id="0" name=""/>
        <dsp:cNvSpPr/>
      </dsp:nvSpPr>
      <dsp:spPr>
        <a:xfrm>
          <a:off x="0" y="2413863"/>
          <a:ext cx="4297680" cy="109629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marL="0" lvl="0" indent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b="1" kern="1200" dirty="0" err="1"/>
            <a:t>efisien</a:t>
          </a:r>
          <a:r>
            <a:rPr lang="en-US" sz="5400" kern="1200" dirty="0"/>
            <a:t> </a:t>
          </a:r>
        </a:p>
      </dsp:txBody>
      <dsp:txXfrm>
        <a:off x="53516" y="2467379"/>
        <a:ext cx="4190648" cy="989258"/>
      </dsp:txXfrm>
    </dsp:sp>
    <dsp:sp modelId="{2495EF37-DAB2-4C04-9676-8D59741C3639}">
      <dsp:nvSpPr>
        <dsp:cNvPr id="0" name=""/>
        <dsp:cNvSpPr/>
      </dsp:nvSpPr>
      <dsp:spPr>
        <a:xfrm>
          <a:off x="4297679" y="3619782"/>
          <a:ext cx="6446520" cy="1096290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err="1"/>
            <a:t>pengelolaan</a:t>
          </a:r>
          <a:r>
            <a:rPr lang="en-US" sz="1800" kern="1200" dirty="0"/>
            <a:t> dana </a:t>
          </a:r>
          <a:r>
            <a:rPr lang="en-US" sz="1800" kern="1200" dirty="0" err="1"/>
            <a:t>dapat</a:t>
          </a:r>
          <a:r>
            <a:rPr lang="en-US" sz="1800" kern="1200" dirty="0"/>
            <a:t> </a:t>
          </a:r>
          <a:r>
            <a:rPr lang="en-US" sz="1800" kern="1200" dirty="0" err="1"/>
            <a:t>dipertanggungjawabkan</a:t>
          </a:r>
          <a:r>
            <a:rPr lang="en-US" sz="1800" kern="1200" dirty="0"/>
            <a:t> </a:t>
          </a:r>
          <a:r>
            <a:rPr lang="en-US" sz="1800" kern="1200" dirty="0" err="1"/>
            <a:t>secara</a:t>
          </a:r>
          <a:r>
            <a:rPr lang="en-US" sz="1800" kern="1200" dirty="0"/>
            <a:t> </a:t>
          </a:r>
          <a:r>
            <a:rPr lang="en-US" sz="1800" kern="1200" dirty="0" err="1"/>
            <a:t>keseluruhan</a:t>
          </a:r>
          <a:r>
            <a:rPr lang="en-US" sz="1800" kern="1200" dirty="0"/>
            <a:t> </a:t>
          </a:r>
          <a:r>
            <a:rPr lang="en-US" sz="1800" kern="1200" dirty="0" err="1"/>
            <a:t>berdasarkan</a:t>
          </a:r>
          <a:r>
            <a:rPr lang="en-US" sz="1800" kern="1200" dirty="0"/>
            <a:t> </a:t>
          </a:r>
          <a:r>
            <a:rPr lang="en-US" sz="1800" kern="1200" dirty="0" err="1"/>
            <a:t>pertimbangan</a:t>
          </a:r>
          <a:r>
            <a:rPr lang="en-US" sz="1800" kern="1200" dirty="0"/>
            <a:t> yang </a:t>
          </a:r>
          <a:r>
            <a:rPr lang="en-US" sz="1800" kern="1200" dirty="0" err="1"/>
            <a:t>logis</a:t>
          </a:r>
          <a:r>
            <a:rPr lang="en-US" sz="1800" kern="1200" dirty="0"/>
            <a:t> </a:t>
          </a:r>
          <a:r>
            <a:rPr lang="en-US" sz="1800" kern="1200" dirty="0" err="1"/>
            <a:t>sesuai</a:t>
          </a:r>
          <a:r>
            <a:rPr lang="en-US" sz="1800" kern="1200" dirty="0"/>
            <a:t> </a:t>
          </a:r>
          <a:r>
            <a:rPr lang="en-US" sz="1800" kern="1200" dirty="0" err="1"/>
            <a:t>dengan</a:t>
          </a:r>
          <a:r>
            <a:rPr lang="en-US" sz="1800" kern="1200" dirty="0"/>
            <a:t> </a:t>
          </a:r>
          <a:r>
            <a:rPr lang="en-US" sz="1800" kern="1200" dirty="0" err="1"/>
            <a:t>ketentuan</a:t>
          </a:r>
          <a:r>
            <a:rPr lang="en-US" sz="1800" kern="1200" dirty="0"/>
            <a:t> </a:t>
          </a:r>
          <a:r>
            <a:rPr lang="en-US" sz="1800" kern="1200" dirty="0" err="1"/>
            <a:t>peraturan</a:t>
          </a:r>
          <a:r>
            <a:rPr lang="en-US" sz="1800" kern="1200" dirty="0"/>
            <a:t> </a:t>
          </a:r>
          <a:r>
            <a:rPr lang="en-US" sz="1800" kern="1200" dirty="0" err="1"/>
            <a:t>perundang-undangan</a:t>
          </a:r>
          <a:endParaRPr lang="en-US" sz="1800" kern="1200" dirty="0"/>
        </a:p>
      </dsp:txBody>
      <dsp:txXfrm>
        <a:off x="4297679" y="3756818"/>
        <a:ext cx="6035411" cy="822218"/>
      </dsp:txXfrm>
    </dsp:sp>
    <dsp:sp modelId="{0B34BFD2-7E3D-4075-8976-5F510ADBD9C7}">
      <dsp:nvSpPr>
        <dsp:cNvPr id="0" name=""/>
        <dsp:cNvSpPr/>
      </dsp:nvSpPr>
      <dsp:spPr>
        <a:xfrm>
          <a:off x="0" y="3619782"/>
          <a:ext cx="4297680" cy="109629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marL="0" lvl="0" indent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b="1" kern="1200" dirty="0" err="1"/>
            <a:t>akuntabel</a:t>
          </a:r>
          <a:r>
            <a:rPr lang="en-US" sz="5400" kern="1200" dirty="0"/>
            <a:t> </a:t>
          </a:r>
        </a:p>
      </dsp:txBody>
      <dsp:txXfrm>
        <a:off x="53516" y="3673298"/>
        <a:ext cx="4190648" cy="989258"/>
      </dsp:txXfrm>
    </dsp:sp>
    <dsp:sp modelId="{61DC7B88-DC48-4FFA-8FCE-8BB3314F6A2C}">
      <dsp:nvSpPr>
        <dsp:cNvPr id="0" name=""/>
        <dsp:cNvSpPr/>
      </dsp:nvSpPr>
      <dsp:spPr>
        <a:xfrm>
          <a:off x="4297679" y="4825701"/>
          <a:ext cx="6446520" cy="1096290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err="1"/>
            <a:t>pengelolaan</a:t>
          </a:r>
          <a:r>
            <a:rPr lang="en-US" sz="1800" kern="1200" dirty="0"/>
            <a:t> dana </a:t>
          </a:r>
          <a:r>
            <a:rPr lang="en-US" sz="1800" kern="1200" dirty="0" err="1"/>
            <a:t>dikelola</a:t>
          </a:r>
          <a:r>
            <a:rPr lang="en-US" sz="1800" kern="1200" dirty="0"/>
            <a:t> </a:t>
          </a:r>
          <a:r>
            <a:rPr lang="en-US" sz="1800" kern="1200" dirty="0" err="1"/>
            <a:t>secara</a:t>
          </a:r>
          <a:r>
            <a:rPr lang="en-US" sz="1800" kern="1200" dirty="0"/>
            <a:t> </a:t>
          </a:r>
          <a:r>
            <a:rPr lang="en-US" sz="1800" kern="1200" dirty="0" err="1"/>
            <a:t>terbuka</a:t>
          </a:r>
          <a:r>
            <a:rPr lang="en-US" sz="1800" kern="1200" dirty="0"/>
            <a:t> </a:t>
          </a:r>
          <a:r>
            <a:rPr lang="en-US" sz="1800" kern="1200" dirty="0" err="1"/>
            <a:t>dan</a:t>
          </a:r>
          <a:r>
            <a:rPr lang="en-US" sz="1800" kern="1200" dirty="0"/>
            <a:t> </a:t>
          </a:r>
          <a:r>
            <a:rPr lang="en-US" sz="1800" kern="1200" dirty="0" err="1"/>
            <a:t>mengakomodir</a:t>
          </a:r>
          <a:r>
            <a:rPr lang="en-US" sz="1800" kern="1200" dirty="0"/>
            <a:t> </a:t>
          </a:r>
          <a:r>
            <a:rPr lang="en-US" sz="1800" kern="1200" dirty="0" err="1"/>
            <a:t>aspirasi</a:t>
          </a:r>
          <a:r>
            <a:rPr lang="en-US" sz="1800" kern="1200" dirty="0"/>
            <a:t> </a:t>
          </a:r>
          <a:r>
            <a:rPr lang="en-US" sz="1800" kern="1200" dirty="0" err="1"/>
            <a:t>pemangku</a:t>
          </a:r>
          <a:r>
            <a:rPr lang="en-US" sz="1800" kern="1200" dirty="0"/>
            <a:t> </a:t>
          </a:r>
          <a:r>
            <a:rPr lang="en-US" sz="1800" kern="1200" dirty="0" err="1"/>
            <a:t>kepentingan</a:t>
          </a:r>
          <a:r>
            <a:rPr lang="en-US" sz="1800" kern="1200" dirty="0"/>
            <a:t> </a:t>
          </a:r>
          <a:r>
            <a:rPr lang="en-US" sz="1800" kern="1200" dirty="0" err="1"/>
            <a:t>sesuai</a:t>
          </a:r>
          <a:r>
            <a:rPr lang="en-US" sz="1800" kern="1200" dirty="0"/>
            <a:t> </a:t>
          </a:r>
          <a:r>
            <a:rPr lang="en-US" sz="1800" kern="1200" dirty="0" err="1"/>
            <a:t>dengan</a:t>
          </a:r>
          <a:r>
            <a:rPr lang="en-US" sz="1800" kern="1200" dirty="0"/>
            <a:t> </a:t>
          </a:r>
          <a:r>
            <a:rPr lang="en-US" sz="1800" kern="1200" dirty="0" err="1"/>
            <a:t>kebutuhan</a:t>
          </a:r>
          <a:r>
            <a:rPr lang="en-US" sz="1800" kern="1200" dirty="0"/>
            <a:t> </a:t>
          </a:r>
          <a:r>
            <a:rPr lang="en-US" sz="1800" kern="1200" dirty="0" err="1"/>
            <a:t>Satuan</a:t>
          </a:r>
          <a:r>
            <a:rPr lang="en-US" sz="1800" kern="1200" dirty="0"/>
            <a:t> </a:t>
          </a:r>
          <a:r>
            <a:rPr lang="en-US" sz="1800" kern="1200" dirty="0" err="1"/>
            <a:t>Pendidikan</a:t>
          </a:r>
          <a:endParaRPr lang="en-US" sz="1800" kern="1200" dirty="0"/>
        </a:p>
      </dsp:txBody>
      <dsp:txXfrm>
        <a:off x="4297679" y="4962737"/>
        <a:ext cx="6035411" cy="822218"/>
      </dsp:txXfrm>
    </dsp:sp>
    <dsp:sp modelId="{B264A1C5-78A8-4E39-B92E-8EC25B70B3F5}">
      <dsp:nvSpPr>
        <dsp:cNvPr id="0" name=""/>
        <dsp:cNvSpPr/>
      </dsp:nvSpPr>
      <dsp:spPr>
        <a:xfrm>
          <a:off x="0" y="4825701"/>
          <a:ext cx="4297680" cy="109629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marL="0" lvl="0" indent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b="1" kern="1200" dirty="0" err="1"/>
            <a:t>transparan</a:t>
          </a:r>
          <a:r>
            <a:rPr lang="en-US" sz="5400" kern="1200" dirty="0"/>
            <a:t> </a:t>
          </a:r>
        </a:p>
      </dsp:txBody>
      <dsp:txXfrm>
        <a:off x="53516" y="4879217"/>
        <a:ext cx="4190648" cy="98925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2445D8-B33C-42B2-AC40-8EED327C9097}">
      <dsp:nvSpPr>
        <dsp:cNvPr id="0" name=""/>
        <dsp:cNvSpPr/>
      </dsp:nvSpPr>
      <dsp:spPr>
        <a:xfrm>
          <a:off x="4297679" y="2024"/>
          <a:ext cx="6446520" cy="1096290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85750" lvl="1" indent="-285750" algn="l" defTabSz="2489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600" kern="1200" dirty="0"/>
        </a:p>
      </dsp:txBody>
      <dsp:txXfrm>
        <a:off x="4297679" y="139060"/>
        <a:ext cx="6035411" cy="822218"/>
      </dsp:txXfrm>
    </dsp:sp>
    <dsp:sp modelId="{B8AEECE2-3610-437F-B701-633508448039}">
      <dsp:nvSpPr>
        <dsp:cNvPr id="0" name=""/>
        <dsp:cNvSpPr/>
      </dsp:nvSpPr>
      <dsp:spPr>
        <a:xfrm>
          <a:off x="0" y="2024"/>
          <a:ext cx="4297680" cy="109629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marL="0" lvl="0" indent="0" algn="ctr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b="1" kern="1200" dirty="0"/>
            <a:t>SD/SDLB </a:t>
          </a:r>
        </a:p>
      </dsp:txBody>
      <dsp:txXfrm>
        <a:off x="53516" y="55540"/>
        <a:ext cx="4190648" cy="989258"/>
      </dsp:txXfrm>
    </dsp:sp>
    <dsp:sp modelId="{C1FB7DF2-E79C-4D9B-AC18-4A1153AB3AF3}">
      <dsp:nvSpPr>
        <dsp:cNvPr id="0" name=""/>
        <dsp:cNvSpPr/>
      </dsp:nvSpPr>
      <dsp:spPr>
        <a:xfrm>
          <a:off x="4297679" y="1207944"/>
          <a:ext cx="6446520" cy="1096290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85750" lvl="1" indent="-285750" algn="l" defTabSz="2489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600" kern="1200" dirty="0"/>
        </a:p>
      </dsp:txBody>
      <dsp:txXfrm>
        <a:off x="4297679" y="1344980"/>
        <a:ext cx="6035411" cy="822218"/>
      </dsp:txXfrm>
    </dsp:sp>
    <dsp:sp modelId="{0A235233-9938-4369-8423-9D53A7DEA8F2}">
      <dsp:nvSpPr>
        <dsp:cNvPr id="0" name=""/>
        <dsp:cNvSpPr/>
      </dsp:nvSpPr>
      <dsp:spPr>
        <a:xfrm>
          <a:off x="0" y="1207944"/>
          <a:ext cx="4297680" cy="109629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marL="0" lvl="0" indent="0" algn="ctr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b="1" kern="1200" dirty="0"/>
            <a:t>SMP/SMPLB</a:t>
          </a:r>
          <a:r>
            <a:rPr lang="en-US" sz="5100" kern="1200" dirty="0"/>
            <a:t> </a:t>
          </a:r>
        </a:p>
      </dsp:txBody>
      <dsp:txXfrm>
        <a:off x="53516" y="1261460"/>
        <a:ext cx="4190648" cy="989258"/>
      </dsp:txXfrm>
    </dsp:sp>
    <dsp:sp modelId="{FA639BFE-ACE8-4D23-AF12-D1E61C1F26AF}">
      <dsp:nvSpPr>
        <dsp:cNvPr id="0" name=""/>
        <dsp:cNvSpPr/>
      </dsp:nvSpPr>
      <dsp:spPr>
        <a:xfrm>
          <a:off x="4297679" y="2413863"/>
          <a:ext cx="6446520" cy="1096290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85750" lvl="1" indent="-285750" algn="l" defTabSz="2489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600" kern="1200" dirty="0"/>
        </a:p>
      </dsp:txBody>
      <dsp:txXfrm>
        <a:off x="4297679" y="2550899"/>
        <a:ext cx="6035411" cy="822218"/>
      </dsp:txXfrm>
    </dsp:sp>
    <dsp:sp modelId="{8FBFB30B-BCF5-4DA7-90E7-69657F764DA2}">
      <dsp:nvSpPr>
        <dsp:cNvPr id="0" name=""/>
        <dsp:cNvSpPr/>
      </dsp:nvSpPr>
      <dsp:spPr>
        <a:xfrm>
          <a:off x="0" y="2413863"/>
          <a:ext cx="4297680" cy="109629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marL="0" lvl="0" indent="0" algn="ctr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b="1" kern="1200" dirty="0"/>
            <a:t>SMA/SMALB</a:t>
          </a:r>
          <a:r>
            <a:rPr lang="en-US" sz="5100" kern="1200" dirty="0"/>
            <a:t> </a:t>
          </a:r>
        </a:p>
      </dsp:txBody>
      <dsp:txXfrm>
        <a:off x="53516" y="2467379"/>
        <a:ext cx="4190648" cy="989258"/>
      </dsp:txXfrm>
    </dsp:sp>
    <dsp:sp modelId="{2495EF37-DAB2-4C04-9676-8D59741C3639}">
      <dsp:nvSpPr>
        <dsp:cNvPr id="0" name=""/>
        <dsp:cNvSpPr/>
      </dsp:nvSpPr>
      <dsp:spPr>
        <a:xfrm>
          <a:off x="4297679" y="3619782"/>
          <a:ext cx="6446520" cy="1096290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85750" lvl="1" indent="-285750" algn="l" defTabSz="2489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600" kern="1200" dirty="0"/>
        </a:p>
      </dsp:txBody>
      <dsp:txXfrm>
        <a:off x="4297679" y="3756818"/>
        <a:ext cx="6035411" cy="822218"/>
      </dsp:txXfrm>
    </dsp:sp>
    <dsp:sp modelId="{0B34BFD2-7E3D-4075-8976-5F510ADBD9C7}">
      <dsp:nvSpPr>
        <dsp:cNvPr id="0" name=""/>
        <dsp:cNvSpPr/>
      </dsp:nvSpPr>
      <dsp:spPr>
        <a:xfrm>
          <a:off x="0" y="3619782"/>
          <a:ext cx="4297680" cy="109629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marL="0" lvl="0" indent="0" algn="ctr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b="1" kern="1200" dirty="0"/>
            <a:t>SLB</a:t>
          </a:r>
          <a:r>
            <a:rPr lang="en-US" sz="5100" kern="1200" dirty="0"/>
            <a:t> </a:t>
          </a:r>
        </a:p>
      </dsp:txBody>
      <dsp:txXfrm>
        <a:off x="53516" y="3673298"/>
        <a:ext cx="4190648" cy="989258"/>
      </dsp:txXfrm>
    </dsp:sp>
    <dsp:sp modelId="{61DC7B88-DC48-4FFA-8FCE-8BB3314F6A2C}">
      <dsp:nvSpPr>
        <dsp:cNvPr id="0" name=""/>
        <dsp:cNvSpPr/>
      </dsp:nvSpPr>
      <dsp:spPr>
        <a:xfrm>
          <a:off x="4297679" y="4825701"/>
          <a:ext cx="6446520" cy="1096290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85750" lvl="1" indent="-285750" algn="l" defTabSz="2489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600" kern="1200" dirty="0"/>
        </a:p>
      </dsp:txBody>
      <dsp:txXfrm>
        <a:off x="4297679" y="4962737"/>
        <a:ext cx="6035411" cy="822218"/>
      </dsp:txXfrm>
    </dsp:sp>
    <dsp:sp modelId="{B264A1C5-78A8-4E39-B92E-8EC25B70B3F5}">
      <dsp:nvSpPr>
        <dsp:cNvPr id="0" name=""/>
        <dsp:cNvSpPr/>
      </dsp:nvSpPr>
      <dsp:spPr>
        <a:xfrm>
          <a:off x="0" y="4825701"/>
          <a:ext cx="4297680" cy="109629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marL="0" lvl="0" indent="0" algn="ctr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b="1" kern="1200" dirty="0"/>
            <a:t>SMK</a:t>
          </a:r>
          <a:r>
            <a:rPr lang="en-US" sz="5100" kern="1200" dirty="0"/>
            <a:t> </a:t>
          </a:r>
        </a:p>
      </dsp:txBody>
      <dsp:txXfrm>
        <a:off x="53516" y="4879217"/>
        <a:ext cx="4190648" cy="98925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2445D8-B33C-42B2-AC40-8EED327C9097}">
      <dsp:nvSpPr>
        <dsp:cNvPr id="0" name=""/>
        <dsp:cNvSpPr/>
      </dsp:nvSpPr>
      <dsp:spPr>
        <a:xfrm>
          <a:off x="4297679" y="0"/>
          <a:ext cx="6446520" cy="1851255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6500" kern="1200" dirty="0"/>
        </a:p>
      </dsp:txBody>
      <dsp:txXfrm>
        <a:off x="4297679" y="231407"/>
        <a:ext cx="5752299" cy="1388441"/>
      </dsp:txXfrm>
    </dsp:sp>
    <dsp:sp modelId="{B8AEECE2-3610-437F-B701-633508448039}">
      <dsp:nvSpPr>
        <dsp:cNvPr id="0" name=""/>
        <dsp:cNvSpPr/>
      </dsp:nvSpPr>
      <dsp:spPr>
        <a:xfrm>
          <a:off x="0" y="0"/>
          <a:ext cx="4297680" cy="185125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marL="0" lvl="0" indent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b="1" kern="1200" dirty="0"/>
            <a:t>SEKOLAH PENGGERAK </a:t>
          </a:r>
        </a:p>
      </dsp:txBody>
      <dsp:txXfrm>
        <a:off x="90371" y="90371"/>
        <a:ext cx="4116938" cy="1670513"/>
      </dsp:txXfrm>
    </dsp:sp>
    <dsp:sp modelId="{C1FB7DF2-E79C-4D9B-AC18-4A1153AB3AF3}">
      <dsp:nvSpPr>
        <dsp:cNvPr id="0" name=""/>
        <dsp:cNvSpPr/>
      </dsp:nvSpPr>
      <dsp:spPr>
        <a:xfrm>
          <a:off x="4297679" y="2036380"/>
          <a:ext cx="6446520" cy="1851255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6500" kern="1200" dirty="0"/>
        </a:p>
      </dsp:txBody>
      <dsp:txXfrm>
        <a:off x="4297679" y="2267787"/>
        <a:ext cx="5752299" cy="1388441"/>
      </dsp:txXfrm>
    </dsp:sp>
    <dsp:sp modelId="{0A235233-9938-4369-8423-9D53A7DEA8F2}">
      <dsp:nvSpPr>
        <dsp:cNvPr id="0" name=""/>
        <dsp:cNvSpPr/>
      </dsp:nvSpPr>
      <dsp:spPr>
        <a:xfrm>
          <a:off x="0" y="2036380"/>
          <a:ext cx="4297680" cy="185125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marL="0" lvl="0" indent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b="1" kern="1200" dirty="0"/>
            <a:t>SEKOLAH BERPRESTASI</a:t>
          </a:r>
          <a:endParaRPr lang="en-US" sz="3800" kern="1200" dirty="0"/>
        </a:p>
      </dsp:txBody>
      <dsp:txXfrm>
        <a:off x="90371" y="2126751"/>
        <a:ext cx="4116938" cy="1670513"/>
      </dsp:txXfrm>
    </dsp:sp>
    <dsp:sp modelId="{FA639BFE-ACE8-4D23-AF12-D1E61C1F26AF}">
      <dsp:nvSpPr>
        <dsp:cNvPr id="0" name=""/>
        <dsp:cNvSpPr/>
      </dsp:nvSpPr>
      <dsp:spPr>
        <a:xfrm>
          <a:off x="4297679" y="4072761"/>
          <a:ext cx="6446520" cy="1851255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6500" kern="1200" dirty="0"/>
        </a:p>
      </dsp:txBody>
      <dsp:txXfrm>
        <a:off x="4297679" y="4304168"/>
        <a:ext cx="5752299" cy="1388441"/>
      </dsp:txXfrm>
    </dsp:sp>
    <dsp:sp modelId="{8FBFB30B-BCF5-4DA7-90E7-69657F764DA2}">
      <dsp:nvSpPr>
        <dsp:cNvPr id="0" name=""/>
        <dsp:cNvSpPr/>
      </dsp:nvSpPr>
      <dsp:spPr>
        <a:xfrm>
          <a:off x="0" y="4072761"/>
          <a:ext cx="4297680" cy="185125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marL="0" lvl="0" indent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b="1" kern="1200" dirty="0"/>
            <a:t>SEKOLAH BERKEMAJUAN TERBAIK</a:t>
          </a:r>
          <a:r>
            <a:rPr lang="en-US" sz="3800" kern="1200" dirty="0"/>
            <a:t> (15%)</a:t>
          </a:r>
        </a:p>
      </dsp:txBody>
      <dsp:txXfrm>
        <a:off x="90371" y="4163132"/>
        <a:ext cx="4116938" cy="16705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38475" cy="5556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40" y="2"/>
            <a:ext cx="3038475" cy="5556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5C8F7E-89B1-4547-AC54-852E24705E69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566400"/>
            <a:ext cx="3038475" cy="5572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0" y="10566400"/>
            <a:ext cx="3038475" cy="5572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308E4A-0B48-4C51-9549-975BBB22BF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4934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A07A-816C-479F-A873-727ABCE6167D}" type="datetimeFigureOut">
              <a:rPr lang="id-ID" smtClean="0"/>
              <a:pPr/>
              <a:t>18/06/2023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0F00-2C8C-4334-BBA1-2A0BEDAA2A6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5268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A07A-816C-479F-A873-727ABCE6167D}" type="datetimeFigureOut">
              <a:rPr lang="id-ID" smtClean="0"/>
              <a:pPr/>
              <a:t>18/06/2023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0F00-2C8C-4334-BBA1-2A0BEDAA2A6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69069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A07A-816C-479F-A873-727ABCE6167D}" type="datetimeFigureOut">
              <a:rPr lang="id-ID" smtClean="0"/>
              <a:pPr/>
              <a:t>18/06/2023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0F00-2C8C-4334-BBA1-2A0BEDAA2A6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2022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A07A-816C-479F-A873-727ABCE6167D}" type="datetimeFigureOut">
              <a:rPr lang="id-ID" smtClean="0"/>
              <a:pPr/>
              <a:t>18/06/2023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0F00-2C8C-4334-BBA1-2A0BEDAA2A6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38115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A07A-816C-479F-A873-727ABCE6167D}" type="datetimeFigureOut">
              <a:rPr lang="id-ID" smtClean="0"/>
              <a:pPr/>
              <a:t>18/06/2023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0F00-2C8C-4334-BBA1-2A0BEDAA2A6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2494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A07A-816C-479F-A873-727ABCE6167D}" type="datetimeFigureOut">
              <a:rPr lang="id-ID" smtClean="0"/>
              <a:pPr/>
              <a:t>18/06/2023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0F00-2C8C-4334-BBA1-2A0BEDAA2A6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72978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A07A-816C-479F-A873-727ABCE6167D}" type="datetimeFigureOut">
              <a:rPr lang="id-ID" smtClean="0"/>
              <a:pPr/>
              <a:t>18/06/2023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0F00-2C8C-4334-BBA1-2A0BEDAA2A6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5155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A07A-816C-479F-A873-727ABCE6167D}" type="datetimeFigureOut">
              <a:rPr lang="id-ID" smtClean="0"/>
              <a:pPr/>
              <a:t>18/06/2023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0F00-2C8C-4334-BBA1-2A0BEDAA2A6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24077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A07A-816C-479F-A873-727ABCE6167D}" type="datetimeFigureOut">
              <a:rPr lang="id-ID" smtClean="0"/>
              <a:pPr/>
              <a:t>18/06/2023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0F00-2C8C-4334-BBA1-2A0BEDAA2A6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85982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A07A-816C-479F-A873-727ABCE6167D}" type="datetimeFigureOut">
              <a:rPr lang="id-ID" smtClean="0"/>
              <a:pPr/>
              <a:t>18/06/2023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0F00-2C8C-4334-BBA1-2A0BEDAA2A6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84452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A07A-816C-479F-A873-727ABCE6167D}" type="datetimeFigureOut">
              <a:rPr lang="id-ID" smtClean="0"/>
              <a:pPr/>
              <a:t>18/06/2023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0F00-2C8C-4334-BBA1-2A0BEDAA2A6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67815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A07A-816C-479F-A873-727ABCE6167D}" type="datetimeFigureOut">
              <a:rPr lang="id-ID" smtClean="0"/>
              <a:pPr/>
              <a:t>18/06/2023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0F00-2C8C-4334-BBA1-2A0BEDAA2A6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5809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A07A-816C-479F-A873-727ABCE6167D}" type="datetimeFigureOut">
              <a:rPr lang="id-ID" smtClean="0"/>
              <a:pPr/>
              <a:t>18/06/2023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0F00-2C8C-4334-BBA1-2A0BEDAA2A6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7721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A07A-816C-479F-A873-727ABCE6167D}" type="datetimeFigureOut">
              <a:rPr lang="id-ID" smtClean="0"/>
              <a:pPr/>
              <a:t>18/06/2023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0F00-2C8C-4334-BBA1-2A0BEDAA2A6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786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A07A-816C-479F-A873-727ABCE6167D}" type="datetimeFigureOut">
              <a:rPr lang="id-ID" smtClean="0"/>
              <a:pPr/>
              <a:t>18/06/2023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0F00-2C8C-4334-BBA1-2A0BEDAA2A6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44104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A07A-816C-479F-A873-727ABCE6167D}" type="datetimeFigureOut">
              <a:rPr lang="id-ID" smtClean="0"/>
              <a:pPr/>
              <a:t>18/06/2023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0F00-2C8C-4334-BBA1-2A0BEDAA2A6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92619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EA07A-816C-479F-A873-727ABCE6167D}" type="datetimeFigureOut">
              <a:rPr lang="id-ID" smtClean="0"/>
              <a:pPr/>
              <a:t>18/06/2023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29E0F00-2C8C-4334-BBA1-2A0BEDAA2A6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1492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836" y="1928839"/>
            <a:ext cx="9388075" cy="1740949"/>
          </a:xfrm>
        </p:spPr>
        <p:txBody>
          <a:bodyPr/>
          <a:lstStyle/>
          <a:p>
            <a:pPr algn="ctr"/>
            <a:r>
              <a:rPr lang="en-ID" sz="2800" b="1" dirty="0">
                <a:solidFill>
                  <a:schemeClr val="tx1"/>
                </a:solidFill>
              </a:rPr>
              <a:t>PENGELOLAAN </a:t>
            </a:r>
            <a:br>
              <a:rPr lang="en-ID" sz="2800" b="1" dirty="0">
                <a:solidFill>
                  <a:schemeClr val="tx1"/>
                </a:solidFill>
              </a:rPr>
            </a:br>
            <a:r>
              <a:rPr lang="en-ID" sz="2800" b="1" dirty="0">
                <a:solidFill>
                  <a:schemeClr val="tx1"/>
                </a:solidFill>
              </a:rPr>
              <a:t>DANA BANTUAN OPERASIONAL SEKOLAH (BOS) </a:t>
            </a:r>
            <a:br>
              <a:rPr lang="en-ID" sz="2800" b="1" dirty="0">
                <a:solidFill>
                  <a:schemeClr val="tx1"/>
                </a:solidFill>
              </a:rPr>
            </a:br>
            <a:r>
              <a:rPr lang="en-ID" sz="2800" b="1" dirty="0">
                <a:solidFill>
                  <a:schemeClr val="tx1"/>
                </a:solidFill>
              </a:rPr>
              <a:t>TAHUN ANGGARAN 2023</a:t>
            </a:r>
            <a:br>
              <a:rPr lang="en-ID" sz="2800" b="1" dirty="0">
                <a:solidFill>
                  <a:schemeClr val="tx1"/>
                </a:solidFill>
              </a:rPr>
            </a:br>
            <a:r>
              <a:rPr lang="en-ID" sz="2600" dirty="0">
                <a:solidFill>
                  <a:schemeClr val="tx1"/>
                </a:solidFill>
                <a:latin typeface="Adobe Naskh Medium" panose="01010101010101010101" pitchFamily="50" charset="-78"/>
                <a:cs typeface="Adobe Naskh Medium" panose="01010101010101010101" pitchFamily="50" charset="-78"/>
              </a:rPr>
              <a:t>[</a:t>
            </a:r>
            <a:r>
              <a:rPr lang="en-ID" sz="2600" dirty="0" err="1">
                <a:solidFill>
                  <a:schemeClr val="tx1"/>
                </a:solidFill>
                <a:latin typeface="Adobe Naskh Medium" panose="01010101010101010101" pitchFamily="50" charset="-78"/>
                <a:cs typeface="Adobe Naskh Medium" panose="01010101010101010101" pitchFamily="50" charset="-78"/>
              </a:rPr>
              <a:t>Berdasarkan</a:t>
            </a:r>
            <a:r>
              <a:rPr lang="en-ID" sz="2600" dirty="0">
                <a:solidFill>
                  <a:schemeClr val="tx1"/>
                </a:solidFill>
                <a:latin typeface="Adobe Naskh Medium" panose="01010101010101010101" pitchFamily="50" charset="-78"/>
                <a:cs typeface="Adobe Naskh Medium" panose="01010101010101010101" pitchFamily="50" charset="-78"/>
              </a:rPr>
              <a:t> </a:t>
            </a:r>
            <a:r>
              <a:rPr lang="en-ID" sz="2600" dirty="0" err="1">
                <a:solidFill>
                  <a:schemeClr val="tx1"/>
                </a:solidFill>
                <a:latin typeface="Adobe Naskh Medium" panose="01010101010101010101" pitchFamily="50" charset="-78"/>
                <a:cs typeface="Adobe Naskh Medium" panose="01010101010101010101" pitchFamily="50" charset="-78"/>
              </a:rPr>
              <a:t>Permendikbud</a:t>
            </a:r>
            <a:r>
              <a:rPr lang="en-ID" sz="2600" dirty="0">
                <a:solidFill>
                  <a:schemeClr val="tx1"/>
                </a:solidFill>
                <a:latin typeface="Adobe Naskh Medium" panose="01010101010101010101" pitchFamily="50" charset="-78"/>
                <a:cs typeface="Adobe Naskh Medium" panose="01010101010101010101" pitchFamily="50" charset="-78"/>
              </a:rPr>
              <a:t> </a:t>
            </a:r>
            <a:r>
              <a:rPr lang="en-ID" sz="2600" dirty="0" err="1">
                <a:solidFill>
                  <a:schemeClr val="tx1"/>
                </a:solidFill>
                <a:latin typeface="Adobe Naskh Medium" panose="01010101010101010101" pitchFamily="50" charset="-78"/>
                <a:cs typeface="Adobe Naskh Medium" panose="01010101010101010101" pitchFamily="50" charset="-78"/>
              </a:rPr>
              <a:t>Nomor</a:t>
            </a:r>
            <a:r>
              <a:rPr lang="en-ID" sz="2600" dirty="0">
                <a:solidFill>
                  <a:schemeClr val="tx1"/>
                </a:solidFill>
                <a:latin typeface="Adobe Naskh Medium" panose="01010101010101010101" pitchFamily="50" charset="-78"/>
                <a:cs typeface="Adobe Naskh Medium" panose="01010101010101010101" pitchFamily="50" charset="-78"/>
              </a:rPr>
              <a:t> 63 </a:t>
            </a:r>
            <a:r>
              <a:rPr lang="en-ID" sz="2600" dirty="0" err="1">
                <a:solidFill>
                  <a:schemeClr val="tx1"/>
                </a:solidFill>
                <a:latin typeface="Adobe Naskh Medium" panose="01010101010101010101" pitchFamily="50" charset="-78"/>
                <a:cs typeface="Adobe Naskh Medium" panose="01010101010101010101" pitchFamily="50" charset="-78"/>
              </a:rPr>
              <a:t>Tahun</a:t>
            </a:r>
            <a:r>
              <a:rPr lang="en-ID" sz="2600" dirty="0">
                <a:solidFill>
                  <a:schemeClr val="tx1"/>
                </a:solidFill>
                <a:latin typeface="Adobe Naskh Medium" panose="01010101010101010101" pitchFamily="50" charset="-78"/>
                <a:cs typeface="Adobe Naskh Medium" panose="01010101010101010101" pitchFamily="50" charset="-78"/>
              </a:rPr>
              <a:t> 2022]</a:t>
            </a:r>
            <a:br>
              <a:rPr lang="en-ID" sz="2600" dirty="0">
                <a:solidFill>
                  <a:schemeClr val="tx1"/>
                </a:solidFill>
                <a:latin typeface="Adobe Naskh Medium" panose="01010101010101010101" pitchFamily="50" charset="-78"/>
                <a:cs typeface="Adobe Naskh Medium" panose="01010101010101010101" pitchFamily="50" charset="-78"/>
              </a:rPr>
            </a:br>
            <a:endParaRPr lang="id-ID" sz="2600" dirty="0">
              <a:solidFill>
                <a:schemeClr val="tx1"/>
              </a:solidFill>
              <a:latin typeface="Adobe Naskh Medium" panose="01010101010101010101" pitchFamily="50" charset="-78"/>
              <a:cs typeface="Adobe Naskh Medium" panose="01010101010101010101" pitchFamily="50" charset="-78"/>
            </a:endParaRPr>
          </a:p>
        </p:txBody>
      </p:sp>
      <p:pic>
        <p:nvPicPr>
          <p:cNvPr id="12" name="Picture 6" descr="http://4.bp.blogspot.com/-sKjmOjNMYpc/Tyvseu5ALLI/AAAAAAAAEvg/U2Fz5NBbbRs/s1600/LOGO%2BKABUPATEN%2BBATAN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8920" y="349818"/>
            <a:ext cx="917078" cy="1123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664850" y="4930442"/>
            <a:ext cx="82647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 err="1"/>
              <a:t>Oleh</a:t>
            </a:r>
            <a:endParaRPr lang="en-US" sz="1600" dirty="0"/>
          </a:p>
          <a:p>
            <a:pPr algn="r">
              <a:lnSpc>
                <a:spcPct val="150000"/>
              </a:lnSpc>
            </a:pPr>
            <a:r>
              <a:rPr lang="en-US" sz="1600" b="1" dirty="0"/>
              <a:t>AKHMAD FANDI SUSANTO, </a:t>
            </a:r>
            <a:r>
              <a:rPr lang="en-US" sz="1600" b="1" dirty="0" err="1"/>
              <a:t>S.Kom</a:t>
            </a:r>
            <a:r>
              <a:rPr lang="en-US" sz="1600" b="1" dirty="0"/>
              <a:t>, </a:t>
            </a:r>
            <a:r>
              <a:rPr lang="en-US" sz="1600" b="1" dirty="0" err="1"/>
              <a:t>M.Si</a:t>
            </a:r>
            <a:endParaRPr lang="en-US" sz="1600" b="1" dirty="0"/>
          </a:p>
          <a:p>
            <a:pPr algn="r">
              <a:lnSpc>
                <a:spcPct val="150000"/>
              </a:lnSpc>
            </a:pPr>
            <a:r>
              <a:rPr lang="en-US" sz="1600" dirty="0" err="1"/>
              <a:t>Subkoordinator</a:t>
            </a:r>
            <a:r>
              <a:rPr lang="en-US" sz="1600" dirty="0"/>
              <a:t> Program </a:t>
            </a:r>
            <a:r>
              <a:rPr lang="en-US" sz="1600" dirty="0" err="1"/>
              <a:t>Dinas</a:t>
            </a:r>
            <a:r>
              <a:rPr lang="en-US" sz="1600" dirty="0"/>
              <a:t> </a:t>
            </a:r>
            <a:r>
              <a:rPr lang="en-US" sz="1600" dirty="0" err="1"/>
              <a:t>Pendidikan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Kebudayaan</a:t>
            </a:r>
            <a:r>
              <a:rPr lang="en-US" sz="1600" dirty="0"/>
              <a:t> </a:t>
            </a:r>
            <a:r>
              <a:rPr lang="en-US" sz="1600" dirty="0" err="1"/>
              <a:t>Kabupaten</a:t>
            </a:r>
            <a:r>
              <a:rPr lang="en-US" sz="1600" dirty="0"/>
              <a:t> </a:t>
            </a:r>
            <a:r>
              <a:rPr lang="en-US" sz="1600" dirty="0" err="1"/>
              <a:t>Batang</a:t>
            </a:r>
            <a:endParaRPr lang="id-ID" sz="1600" dirty="0"/>
          </a:p>
        </p:txBody>
      </p:sp>
      <p:sp>
        <p:nvSpPr>
          <p:cNvPr id="4" name="Rectangle 3"/>
          <p:cNvSpPr/>
          <p:nvPr/>
        </p:nvSpPr>
        <p:spPr>
          <a:xfrm>
            <a:off x="1" y="6320384"/>
            <a:ext cx="4017364" cy="54714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/>
              <a:t>bang_fandys@yahoo.co.id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034729" y="6342240"/>
            <a:ext cx="4157271" cy="54714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/>
              <a:t>Affandy Susanto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017365" y="6337239"/>
            <a:ext cx="4017364" cy="54714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tx1"/>
                </a:solidFill>
              </a:rPr>
              <a:t>website: disdikbud.batangkab.go.id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390" y="6456264"/>
            <a:ext cx="309089" cy="30908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8" t="15272" r="18557" b="13167"/>
          <a:stretch/>
        </p:blipFill>
        <p:spPr>
          <a:xfrm>
            <a:off x="211669" y="6383334"/>
            <a:ext cx="507860" cy="382019"/>
          </a:xfrm>
          <a:prstGeom prst="rect">
            <a:avLst/>
          </a:prstGeom>
        </p:spPr>
      </p:pic>
      <p:pic>
        <p:nvPicPr>
          <p:cNvPr id="19" name="Picture 18" descr="tutwuri.jpg"/>
          <p:cNvPicPr>
            <a:picLocks noChangeAspect="1"/>
          </p:cNvPicPr>
          <p:nvPr/>
        </p:nvPicPr>
        <p:blipFill>
          <a:blip r:embed="rId5" cstate="print"/>
          <a:srcRect l="14565" r="13311"/>
          <a:stretch>
            <a:fillRect/>
          </a:stretch>
        </p:blipFill>
        <p:spPr>
          <a:xfrm>
            <a:off x="4113631" y="153080"/>
            <a:ext cx="1359243" cy="13323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128" y="3156389"/>
            <a:ext cx="4891584" cy="21529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09"/>
          <a:stretch/>
        </p:blipFill>
        <p:spPr>
          <a:xfrm>
            <a:off x="7656918" y="-289966"/>
            <a:ext cx="4617603" cy="661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584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KETENTUAN PENGGUNAAN DANA BOS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8764" y="972287"/>
            <a:ext cx="1146463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ID" sz="2100" dirty="0" err="1"/>
              <a:t>Satuan</a:t>
            </a:r>
            <a:r>
              <a:rPr lang="en-ID" sz="2100" dirty="0"/>
              <a:t> </a:t>
            </a:r>
            <a:r>
              <a:rPr lang="en-ID" sz="2100" dirty="0" err="1"/>
              <a:t>pendidikan</a:t>
            </a:r>
            <a:r>
              <a:rPr lang="en-ID" sz="2100" dirty="0"/>
              <a:t> </a:t>
            </a:r>
            <a:r>
              <a:rPr lang="en-ID" sz="2100" dirty="0" err="1"/>
              <a:t>dapat</a:t>
            </a:r>
            <a:r>
              <a:rPr lang="en-ID" sz="2100" dirty="0"/>
              <a:t> </a:t>
            </a:r>
            <a:r>
              <a:rPr lang="en-ID" sz="2100" dirty="0" err="1"/>
              <a:t>langsung</a:t>
            </a:r>
            <a:r>
              <a:rPr lang="en-ID" sz="2100" dirty="0"/>
              <a:t> </a:t>
            </a:r>
            <a:r>
              <a:rPr lang="en-ID" sz="2100" dirty="0" err="1"/>
              <a:t>menggunakan</a:t>
            </a:r>
            <a:r>
              <a:rPr lang="en-ID" sz="2100" dirty="0"/>
              <a:t> dana BOSP, </a:t>
            </a:r>
            <a:r>
              <a:rPr lang="en-ID" sz="2100" b="1" dirty="0" err="1"/>
              <a:t>dengan</a:t>
            </a:r>
            <a:r>
              <a:rPr lang="en-ID" sz="2100" b="1" dirty="0"/>
              <a:t> </a:t>
            </a:r>
            <a:r>
              <a:rPr lang="en-ID" sz="2100" b="1" dirty="0" err="1"/>
              <a:t>syarat</a:t>
            </a:r>
            <a:r>
              <a:rPr lang="en-ID" sz="2100" dirty="0"/>
              <a:t>:</a:t>
            </a:r>
          </a:p>
          <a:p>
            <a:pPr marL="800100" lvl="1" indent="-342900" algn="just">
              <a:buFont typeface="+mj-lt"/>
              <a:buAutoNum type="alphaLcPeriod"/>
            </a:pPr>
            <a:r>
              <a:rPr lang="en-ID" sz="2100" dirty="0" err="1"/>
              <a:t>Setelah</a:t>
            </a:r>
            <a:r>
              <a:rPr lang="en-ID" sz="2100" dirty="0"/>
              <a:t> Dana yang </a:t>
            </a:r>
            <a:r>
              <a:rPr lang="en-ID" sz="2100" dirty="0" err="1"/>
              <a:t>disalurkan</a:t>
            </a:r>
            <a:r>
              <a:rPr lang="en-ID" sz="2100" dirty="0"/>
              <a:t> </a:t>
            </a:r>
            <a:r>
              <a:rPr lang="en-ID" sz="2100" dirty="0" err="1"/>
              <a:t>masuk</a:t>
            </a:r>
            <a:r>
              <a:rPr lang="en-ID" sz="2100" dirty="0"/>
              <a:t> </a:t>
            </a:r>
            <a:r>
              <a:rPr lang="en-ID" sz="2100" dirty="0" err="1"/>
              <a:t>ke</a:t>
            </a:r>
            <a:r>
              <a:rPr lang="en-ID" sz="2100" dirty="0"/>
              <a:t> </a:t>
            </a:r>
            <a:r>
              <a:rPr lang="en-ID" sz="2100" dirty="0" err="1"/>
              <a:t>Rekening</a:t>
            </a:r>
            <a:r>
              <a:rPr lang="en-ID" sz="2100" dirty="0"/>
              <a:t> </a:t>
            </a:r>
            <a:r>
              <a:rPr lang="en-ID" sz="2100" dirty="0" err="1"/>
              <a:t>Satuan</a:t>
            </a:r>
            <a:r>
              <a:rPr lang="en-ID" sz="2100" dirty="0"/>
              <a:t> </a:t>
            </a:r>
            <a:r>
              <a:rPr lang="en-ID" sz="2100" dirty="0" err="1"/>
              <a:t>Pendidikan</a:t>
            </a:r>
            <a:r>
              <a:rPr lang="en-ID" sz="2100" dirty="0"/>
              <a:t> (</a:t>
            </a:r>
            <a:r>
              <a:rPr lang="en-ID" sz="2100" dirty="0" err="1"/>
              <a:t>Lihat</a:t>
            </a:r>
            <a:r>
              <a:rPr lang="en-ID" sz="2100" dirty="0"/>
              <a:t> </a:t>
            </a:r>
            <a:r>
              <a:rPr lang="en-ID" sz="2100" dirty="0" err="1"/>
              <a:t>Pasal</a:t>
            </a:r>
            <a:r>
              <a:rPr lang="en-ID" sz="2100" dirty="0"/>
              <a:t> 34 </a:t>
            </a:r>
            <a:r>
              <a:rPr lang="en-ID" sz="2100" dirty="0" err="1"/>
              <a:t>Juknis</a:t>
            </a:r>
            <a:r>
              <a:rPr lang="en-ID" sz="2100" dirty="0"/>
              <a:t> BOS)</a:t>
            </a:r>
          </a:p>
          <a:p>
            <a:pPr marL="800100" lvl="1" indent="-342900" algn="just">
              <a:buFont typeface="+mj-lt"/>
              <a:buAutoNum type="alphaLcPeriod"/>
            </a:pPr>
            <a:r>
              <a:rPr lang="en-ID" sz="2100" dirty="0" err="1"/>
              <a:t>Sudah</a:t>
            </a:r>
            <a:r>
              <a:rPr lang="en-ID" sz="2100" dirty="0"/>
              <a:t> </a:t>
            </a:r>
            <a:r>
              <a:rPr lang="en-ID" sz="2100" dirty="0" err="1"/>
              <a:t>menyusun</a:t>
            </a:r>
            <a:r>
              <a:rPr lang="en-ID" sz="2100" dirty="0"/>
              <a:t> </a:t>
            </a:r>
            <a:r>
              <a:rPr lang="en-ID" sz="2100" dirty="0" err="1"/>
              <a:t>perencanaan</a:t>
            </a:r>
            <a:r>
              <a:rPr lang="en-ID" sz="2100" dirty="0"/>
              <a:t> </a:t>
            </a:r>
            <a:r>
              <a:rPr lang="en-ID" sz="2100" dirty="0" err="1"/>
              <a:t>dan</a:t>
            </a:r>
            <a:r>
              <a:rPr lang="en-ID" sz="2100" dirty="0"/>
              <a:t> </a:t>
            </a:r>
            <a:r>
              <a:rPr lang="en-ID" sz="2100" dirty="0" err="1"/>
              <a:t>pengganggaran</a:t>
            </a:r>
            <a:r>
              <a:rPr lang="en-ID" sz="2100" dirty="0"/>
              <a:t> dana BOSP </a:t>
            </a:r>
            <a:r>
              <a:rPr lang="en-ID" sz="2100" dirty="0" err="1"/>
              <a:t>untuk</a:t>
            </a:r>
            <a:r>
              <a:rPr lang="en-ID" sz="2100" dirty="0"/>
              <a:t> 1 (</a:t>
            </a:r>
            <a:r>
              <a:rPr lang="en-ID" sz="2100" dirty="0" err="1"/>
              <a:t>satu</a:t>
            </a:r>
            <a:r>
              <a:rPr lang="en-ID" sz="2100" dirty="0"/>
              <a:t>) </a:t>
            </a:r>
            <a:r>
              <a:rPr lang="en-ID" sz="2100" dirty="0" err="1"/>
              <a:t>tahun</a:t>
            </a:r>
            <a:r>
              <a:rPr lang="en-ID" sz="2100" dirty="0"/>
              <a:t> </a:t>
            </a:r>
            <a:r>
              <a:rPr lang="en-ID" sz="2100" dirty="0" err="1"/>
              <a:t>anggaran</a:t>
            </a:r>
            <a:r>
              <a:rPr lang="en-ID" sz="2100" dirty="0"/>
              <a:t> </a:t>
            </a:r>
            <a:r>
              <a:rPr lang="en-ID" sz="2100" dirty="0" err="1"/>
              <a:t>dalam</a:t>
            </a:r>
            <a:r>
              <a:rPr lang="en-ID" sz="2100" dirty="0"/>
              <a:t> </a:t>
            </a:r>
            <a:r>
              <a:rPr lang="en-ID" sz="2100" dirty="0" err="1"/>
              <a:t>bentuk</a:t>
            </a:r>
            <a:r>
              <a:rPr lang="en-ID" sz="2100" dirty="0"/>
              <a:t> </a:t>
            </a:r>
            <a:r>
              <a:rPr lang="en-ID" sz="2100" dirty="0" err="1"/>
              <a:t>dokumen</a:t>
            </a:r>
            <a:r>
              <a:rPr lang="en-ID" sz="2100" dirty="0"/>
              <a:t> RKAS (</a:t>
            </a:r>
            <a:r>
              <a:rPr lang="en-ID" sz="2100" dirty="0" err="1"/>
              <a:t>Lihat</a:t>
            </a:r>
            <a:r>
              <a:rPr lang="en-ID" sz="2100" dirty="0"/>
              <a:t> </a:t>
            </a:r>
            <a:r>
              <a:rPr lang="en-ID" sz="2100" dirty="0" err="1"/>
              <a:t>Lampiran</a:t>
            </a:r>
            <a:r>
              <a:rPr lang="en-ID" sz="2100" dirty="0"/>
              <a:t> II, </a:t>
            </a:r>
            <a:r>
              <a:rPr lang="en-ID" sz="2100" dirty="0" err="1"/>
              <a:t>huru</a:t>
            </a:r>
            <a:r>
              <a:rPr lang="en-ID" sz="2100" dirty="0"/>
              <a:t> A, </a:t>
            </a:r>
            <a:r>
              <a:rPr lang="en-ID" sz="2100" dirty="0" err="1"/>
              <a:t>Angka</a:t>
            </a:r>
            <a:r>
              <a:rPr lang="en-ID" sz="2100" dirty="0"/>
              <a:t> 1, </a:t>
            </a:r>
            <a:r>
              <a:rPr lang="en-ID" sz="2100" dirty="0" err="1"/>
              <a:t>Juknis</a:t>
            </a:r>
            <a:r>
              <a:rPr lang="en-ID" sz="2100" dirty="0"/>
              <a:t> BOS)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100" dirty="0" err="1"/>
              <a:t>Penyusunan</a:t>
            </a:r>
            <a:r>
              <a:rPr lang="en-US" sz="2100" dirty="0"/>
              <a:t> </a:t>
            </a:r>
            <a:r>
              <a:rPr lang="en-US" sz="2100" dirty="0" err="1"/>
              <a:t>dokumen</a:t>
            </a:r>
            <a:r>
              <a:rPr lang="en-US" sz="2100" dirty="0"/>
              <a:t> RKAS </a:t>
            </a:r>
            <a:r>
              <a:rPr lang="en-US" sz="2100" dirty="0" err="1"/>
              <a:t>dilakukan</a:t>
            </a:r>
            <a:r>
              <a:rPr lang="en-US" sz="2100" dirty="0"/>
              <a:t> </a:t>
            </a:r>
            <a:r>
              <a:rPr lang="en-US" sz="2100" dirty="0" err="1"/>
              <a:t>berdasarkan</a:t>
            </a:r>
            <a:r>
              <a:rPr lang="en-US" sz="2100" dirty="0"/>
              <a:t>:</a:t>
            </a:r>
          </a:p>
          <a:p>
            <a:pPr marL="800100" lvl="1" indent="-342900" algn="just">
              <a:buFont typeface="+mj-lt"/>
              <a:buAutoNum type="alphaLcPeriod"/>
            </a:pPr>
            <a:r>
              <a:rPr lang="en-US" sz="2100" dirty="0" err="1"/>
              <a:t>kebutuhan</a:t>
            </a:r>
            <a:r>
              <a:rPr lang="en-US" sz="2100" dirty="0"/>
              <a:t> </a:t>
            </a:r>
            <a:r>
              <a:rPr lang="en-US" sz="2100" dirty="0" err="1"/>
              <a:t>Satuan</a:t>
            </a:r>
            <a:r>
              <a:rPr lang="en-US" sz="2100" dirty="0"/>
              <a:t> </a:t>
            </a:r>
            <a:r>
              <a:rPr lang="en-US" sz="2100" dirty="0" err="1"/>
              <a:t>Pendidikan</a:t>
            </a:r>
            <a:r>
              <a:rPr lang="en-US" sz="2100" dirty="0"/>
              <a:t>; </a:t>
            </a:r>
            <a:r>
              <a:rPr lang="en-US" sz="2100" dirty="0" err="1"/>
              <a:t>dan</a:t>
            </a:r>
            <a:endParaRPr lang="en-US" sz="2100" dirty="0"/>
          </a:p>
          <a:p>
            <a:pPr marL="800100" lvl="1" indent="-342900" algn="just">
              <a:buFont typeface="+mj-lt"/>
              <a:buAutoNum type="alphaLcPeriod"/>
            </a:pPr>
            <a:r>
              <a:rPr lang="en-US" sz="2100" dirty="0" err="1"/>
              <a:t>hasil</a:t>
            </a:r>
            <a:r>
              <a:rPr lang="en-US" sz="2100" dirty="0"/>
              <a:t> </a:t>
            </a:r>
            <a:r>
              <a:rPr lang="en-US" sz="2100" dirty="0" err="1"/>
              <a:t>evaluasi</a:t>
            </a:r>
            <a:r>
              <a:rPr lang="en-US" sz="2100" dirty="0"/>
              <a:t> </a:t>
            </a:r>
            <a:r>
              <a:rPr lang="en-US" sz="2100" dirty="0" err="1"/>
              <a:t>diri</a:t>
            </a:r>
            <a:r>
              <a:rPr lang="en-US" sz="2100" dirty="0"/>
              <a:t> </a:t>
            </a:r>
            <a:r>
              <a:rPr lang="en-US" sz="2100" dirty="0" err="1"/>
              <a:t>pada</a:t>
            </a:r>
            <a:r>
              <a:rPr lang="en-US" sz="2100" dirty="0"/>
              <a:t> </a:t>
            </a:r>
            <a:r>
              <a:rPr lang="en-US" sz="2100" dirty="0" err="1"/>
              <a:t>profil</a:t>
            </a:r>
            <a:r>
              <a:rPr lang="en-US" sz="2100" dirty="0"/>
              <a:t> </a:t>
            </a:r>
            <a:r>
              <a:rPr lang="en-US" sz="2100" dirty="0" err="1"/>
              <a:t>Satuan</a:t>
            </a:r>
            <a:r>
              <a:rPr lang="en-US" sz="2100" dirty="0"/>
              <a:t> </a:t>
            </a:r>
            <a:r>
              <a:rPr lang="en-US" sz="2100" dirty="0" err="1"/>
              <a:t>Pendidikan</a:t>
            </a:r>
            <a:r>
              <a:rPr lang="en-US" sz="2100" dirty="0"/>
              <a:t> (</a:t>
            </a:r>
            <a:r>
              <a:rPr lang="en-US" sz="2100" dirty="0" err="1"/>
              <a:t>Perencanaan</a:t>
            </a:r>
            <a:r>
              <a:rPr lang="en-US" sz="2100" dirty="0"/>
              <a:t> </a:t>
            </a:r>
            <a:r>
              <a:rPr lang="en-US" sz="2100" dirty="0" err="1"/>
              <a:t>berbasi</a:t>
            </a:r>
            <a:r>
              <a:rPr lang="en-US" sz="2100" dirty="0"/>
              <a:t> Data).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100" dirty="0" err="1"/>
              <a:t>Penyusunan</a:t>
            </a:r>
            <a:r>
              <a:rPr lang="en-US" sz="2100" dirty="0"/>
              <a:t> </a:t>
            </a:r>
            <a:r>
              <a:rPr lang="en-US" sz="2100" dirty="0" err="1"/>
              <a:t>dokumen</a:t>
            </a:r>
            <a:r>
              <a:rPr lang="en-US" sz="2100" dirty="0"/>
              <a:t> RKAS </a:t>
            </a:r>
            <a:r>
              <a:rPr lang="en-US" sz="2100" dirty="0" err="1"/>
              <a:t>dilakukan</a:t>
            </a:r>
            <a:r>
              <a:rPr lang="en-US" sz="2100" dirty="0"/>
              <a:t> </a:t>
            </a:r>
            <a:r>
              <a:rPr lang="en-US" sz="2100" dirty="0" err="1"/>
              <a:t>untuk</a:t>
            </a:r>
            <a:r>
              <a:rPr lang="en-US" sz="2100" dirty="0"/>
              <a:t> </a:t>
            </a:r>
            <a:r>
              <a:rPr lang="en-US" sz="2100" dirty="0" err="1"/>
              <a:t>menentukan</a:t>
            </a:r>
            <a:r>
              <a:rPr lang="en-US" sz="2100" dirty="0"/>
              <a:t>:</a:t>
            </a:r>
          </a:p>
          <a:p>
            <a:pPr marL="800100" lvl="1" indent="-342900" algn="just">
              <a:buFont typeface="+mj-lt"/>
              <a:buAutoNum type="alphaLcPeriod"/>
            </a:pPr>
            <a:r>
              <a:rPr lang="en-US" sz="2100" dirty="0" err="1"/>
              <a:t>komponen</a:t>
            </a:r>
            <a:r>
              <a:rPr lang="en-US" sz="2100" dirty="0"/>
              <a:t> </a:t>
            </a:r>
            <a:r>
              <a:rPr lang="en-US" sz="2100" dirty="0" err="1"/>
              <a:t>penggunaan</a:t>
            </a:r>
            <a:r>
              <a:rPr lang="en-US" sz="2100" dirty="0"/>
              <a:t> Dana BOSP yang </a:t>
            </a:r>
            <a:r>
              <a:rPr lang="en-US" sz="2100" dirty="0" err="1"/>
              <a:t>digunakan</a:t>
            </a:r>
            <a:r>
              <a:rPr lang="en-US" sz="2100" dirty="0"/>
              <a:t>;</a:t>
            </a:r>
          </a:p>
          <a:p>
            <a:pPr marL="800100" lvl="1" indent="-342900" algn="just">
              <a:buFont typeface="+mj-lt"/>
              <a:buAutoNum type="alphaLcPeriod"/>
            </a:pPr>
            <a:r>
              <a:rPr lang="en-US" sz="2100" dirty="0" err="1"/>
              <a:t>rincian</a:t>
            </a:r>
            <a:r>
              <a:rPr lang="en-US" sz="2100" dirty="0"/>
              <a:t> </a:t>
            </a:r>
            <a:r>
              <a:rPr lang="en-US" sz="2100" dirty="0" err="1"/>
              <a:t>komponen</a:t>
            </a:r>
            <a:r>
              <a:rPr lang="en-US" sz="2100" dirty="0"/>
              <a:t> </a:t>
            </a:r>
            <a:r>
              <a:rPr lang="en-US" sz="2100" dirty="0" err="1"/>
              <a:t>pembiayaan</a:t>
            </a:r>
            <a:r>
              <a:rPr lang="en-US" sz="2100" dirty="0"/>
              <a:t> yang </a:t>
            </a:r>
            <a:r>
              <a:rPr lang="en-US" sz="2100" dirty="0" err="1"/>
              <a:t>dibutuhkan</a:t>
            </a:r>
            <a:r>
              <a:rPr lang="en-US" sz="2100" dirty="0"/>
              <a:t>;</a:t>
            </a:r>
          </a:p>
          <a:p>
            <a:pPr marL="800100" lvl="1" indent="-342900" algn="just">
              <a:buFont typeface="+mj-lt"/>
              <a:buAutoNum type="alphaLcPeriod"/>
            </a:pPr>
            <a:r>
              <a:rPr lang="en-US" sz="2100" dirty="0" err="1"/>
              <a:t>rincian</a:t>
            </a:r>
            <a:r>
              <a:rPr lang="en-US" sz="2100" dirty="0"/>
              <a:t> </a:t>
            </a:r>
            <a:r>
              <a:rPr lang="en-US" sz="2100" dirty="0" err="1"/>
              <a:t>barang</a:t>
            </a:r>
            <a:r>
              <a:rPr lang="en-US" sz="2100" dirty="0"/>
              <a:t>/</a:t>
            </a:r>
            <a:r>
              <a:rPr lang="en-US" sz="2100" dirty="0" err="1"/>
              <a:t>jasa</a:t>
            </a:r>
            <a:r>
              <a:rPr lang="en-US" sz="2100" dirty="0"/>
              <a:t> </a:t>
            </a:r>
            <a:r>
              <a:rPr lang="en-US" sz="2100" dirty="0" err="1"/>
              <a:t>kebutuhan</a:t>
            </a:r>
            <a:r>
              <a:rPr lang="en-US" sz="2100" dirty="0"/>
              <a:t>; </a:t>
            </a:r>
            <a:r>
              <a:rPr lang="en-US" sz="2100" dirty="0" err="1"/>
              <a:t>dan</a:t>
            </a:r>
            <a:endParaRPr lang="en-US" sz="2100" dirty="0"/>
          </a:p>
          <a:p>
            <a:pPr marL="800100" lvl="1" indent="-342900" algn="just">
              <a:buFont typeface="+mj-lt"/>
              <a:buAutoNum type="alphaLcPeriod"/>
            </a:pPr>
            <a:r>
              <a:rPr lang="en-US" sz="2100" dirty="0" err="1"/>
              <a:t>satuan</a:t>
            </a:r>
            <a:r>
              <a:rPr lang="en-US" sz="2100" dirty="0"/>
              <a:t> </a:t>
            </a:r>
            <a:r>
              <a:rPr lang="en-US" sz="2100" dirty="0" err="1"/>
              <a:t>harga</a:t>
            </a:r>
            <a:r>
              <a:rPr lang="en-US" sz="2100" dirty="0"/>
              <a:t> </a:t>
            </a:r>
            <a:r>
              <a:rPr lang="en-US" sz="2100" dirty="0" err="1"/>
              <a:t>dan</a:t>
            </a:r>
            <a:r>
              <a:rPr lang="en-US" sz="2100" dirty="0"/>
              <a:t> volume yang </a:t>
            </a:r>
            <a:r>
              <a:rPr lang="en-US" sz="2100" dirty="0" err="1"/>
              <a:t>menjadi</a:t>
            </a:r>
            <a:r>
              <a:rPr lang="en-US" sz="2100" dirty="0"/>
              <a:t> basis </a:t>
            </a:r>
            <a:r>
              <a:rPr lang="en-US" sz="2100" dirty="0" err="1"/>
              <a:t>penganggaran</a:t>
            </a:r>
            <a:r>
              <a:rPr lang="en-US" sz="2100" dirty="0"/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100" dirty="0" err="1"/>
              <a:t>Penyusunan</a:t>
            </a:r>
            <a:r>
              <a:rPr lang="en-US" sz="2100" dirty="0"/>
              <a:t> </a:t>
            </a:r>
            <a:r>
              <a:rPr lang="en-US" sz="2100" dirty="0" err="1"/>
              <a:t>dokumen</a:t>
            </a:r>
            <a:r>
              <a:rPr lang="en-US" sz="2100" dirty="0"/>
              <a:t> RKAS </a:t>
            </a:r>
            <a:r>
              <a:rPr lang="en-US" sz="2100" dirty="0" err="1"/>
              <a:t>dilakukan</a:t>
            </a:r>
            <a:r>
              <a:rPr lang="en-US" sz="2100" dirty="0"/>
              <a:t> </a:t>
            </a:r>
            <a:r>
              <a:rPr lang="en-US" sz="2100" dirty="0" err="1"/>
              <a:t>melalui</a:t>
            </a:r>
            <a:r>
              <a:rPr lang="en-US" sz="2100" dirty="0"/>
              <a:t> </a:t>
            </a:r>
            <a:r>
              <a:rPr lang="en-US" sz="2100" dirty="0" err="1"/>
              <a:t>rapat</a:t>
            </a:r>
            <a:r>
              <a:rPr lang="en-US" sz="2100" dirty="0"/>
              <a:t> </a:t>
            </a:r>
            <a:r>
              <a:rPr lang="en-US" sz="2100" dirty="0" err="1"/>
              <a:t>penyusunan</a:t>
            </a:r>
            <a:r>
              <a:rPr lang="en-US" sz="2100" dirty="0"/>
              <a:t> </a:t>
            </a:r>
            <a:r>
              <a:rPr lang="en-US" sz="2100" dirty="0" err="1"/>
              <a:t>dokumen</a:t>
            </a:r>
            <a:r>
              <a:rPr lang="en-US" sz="2100" dirty="0"/>
              <a:t> RKAS </a:t>
            </a:r>
            <a:r>
              <a:rPr lang="en-US" sz="2100" dirty="0" err="1"/>
              <a:t>dengan</a:t>
            </a:r>
            <a:r>
              <a:rPr lang="en-US" sz="2100" dirty="0"/>
              <a:t> </a:t>
            </a:r>
            <a:r>
              <a:rPr lang="en-US" sz="2100" dirty="0" err="1"/>
              <a:t>melibatkan</a:t>
            </a:r>
            <a:r>
              <a:rPr lang="en-US" sz="2100" dirty="0"/>
              <a:t> </a:t>
            </a:r>
            <a:r>
              <a:rPr lang="en-US" sz="2100" dirty="0" err="1"/>
              <a:t>warga</a:t>
            </a:r>
            <a:r>
              <a:rPr lang="en-US" sz="2100" dirty="0"/>
              <a:t> </a:t>
            </a:r>
            <a:r>
              <a:rPr lang="en-US" sz="2100" dirty="0" err="1"/>
              <a:t>satuan</a:t>
            </a:r>
            <a:r>
              <a:rPr lang="en-US" sz="2100" dirty="0"/>
              <a:t> </a:t>
            </a:r>
            <a:r>
              <a:rPr lang="en-US" sz="2100" dirty="0" err="1"/>
              <a:t>pendidikan</a:t>
            </a:r>
            <a:r>
              <a:rPr lang="en-US" sz="2100" dirty="0"/>
              <a:t> </a:t>
            </a:r>
            <a:r>
              <a:rPr lang="en-US" sz="2100" dirty="0" err="1"/>
              <a:t>dan</a:t>
            </a:r>
            <a:r>
              <a:rPr lang="en-US" sz="2100" dirty="0"/>
              <a:t> </a:t>
            </a:r>
            <a:r>
              <a:rPr lang="en-US" sz="2100" dirty="0" err="1"/>
              <a:t>komite</a:t>
            </a:r>
            <a:r>
              <a:rPr lang="en-US" sz="2100" dirty="0"/>
              <a:t> </a:t>
            </a:r>
            <a:r>
              <a:rPr lang="en-US" sz="2100" dirty="0" err="1"/>
              <a:t>sekolah</a:t>
            </a:r>
            <a:r>
              <a:rPr lang="en-US" sz="2100" dirty="0"/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100" dirty="0" err="1"/>
              <a:t>Hasil</a:t>
            </a:r>
            <a:r>
              <a:rPr lang="en-US" sz="2100" dirty="0"/>
              <a:t> </a:t>
            </a:r>
            <a:r>
              <a:rPr lang="en-US" sz="2100" dirty="0" err="1"/>
              <a:t>penyusunan</a:t>
            </a:r>
            <a:r>
              <a:rPr lang="en-US" sz="2100" dirty="0"/>
              <a:t> </a:t>
            </a:r>
            <a:r>
              <a:rPr lang="en-US" sz="2100" dirty="0" err="1"/>
              <a:t>dokumen</a:t>
            </a:r>
            <a:r>
              <a:rPr lang="en-US" sz="2100" dirty="0"/>
              <a:t> RKAS </a:t>
            </a:r>
            <a:r>
              <a:rPr lang="en-US" sz="2100" dirty="0" err="1"/>
              <a:t>diinput</a:t>
            </a:r>
            <a:r>
              <a:rPr lang="en-US" sz="2100" dirty="0"/>
              <a:t>/</a:t>
            </a:r>
            <a:r>
              <a:rPr lang="en-US" sz="2100" dirty="0" err="1"/>
              <a:t>dituangkan</a:t>
            </a:r>
            <a:r>
              <a:rPr lang="en-US" sz="2100" dirty="0"/>
              <a:t> </a:t>
            </a:r>
            <a:r>
              <a:rPr lang="en-US" sz="2100" dirty="0" err="1"/>
              <a:t>ke</a:t>
            </a:r>
            <a:r>
              <a:rPr lang="en-US" sz="2100" dirty="0"/>
              <a:t> </a:t>
            </a:r>
            <a:r>
              <a:rPr lang="en-US" sz="2100" dirty="0" err="1"/>
              <a:t>dalam</a:t>
            </a:r>
            <a:r>
              <a:rPr lang="en-US" sz="2100" dirty="0"/>
              <a:t> </a:t>
            </a:r>
            <a:r>
              <a:rPr lang="en-US" sz="2100" dirty="0" err="1"/>
              <a:t>aplikasi</a:t>
            </a:r>
            <a:r>
              <a:rPr lang="en-US" sz="2100" dirty="0"/>
              <a:t> </a:t>
            </a:r>
            <a:r>
              <a:rPr lang="en-US" sz="2100" dirty="0" err="1"/>
              <a:t>kegiatan</a:t>
            </a:r>
            <a:r>
              <a:rPr lang="en-US" sz="2100" dirty="0"/>
              <a:t> </a:t>
            </a:r>
            <a:r>
              <a:rPr lang="en-US" sz="2100" dirty="0" err="1"/>
              <a:t>dan</a:t>
            </a:r>
            <a:r>
              <a:rPr lang="en-US" sz="2100" dirty="0"/>
              <a:t> </a:t>
            </a:r>
            <a:r>
              <a:rPr lang="en-US" sz="2100" dirty="0" err="1"/>
              <a:t>anggaran</a:t>
            </a:r>
            <a:r>
              <a:rPr lang="en-US" sz="2100" dirty="0"/>
              <a:t> </a:t>
            </a:r>
            <a:r>
              <a:rPr lang="en-US" sz="2100" dirty="0" err="1"/>
              <a:t>Satuan</a:t>
            </a:r>
            <a:r>
              <a:rPr lang="en-US" sz="2100" dirty="0"/>
              <a:t> </a:t>
            </a:r>
            <a:r>
              <a:rPr lang="en-US" sz="2100" dirty="0" err="1"/>
              <a:t>Pendidikan</a:t>
            </a:r>
            <a:r>
              <a:rPr lang="en-US" sz="2100" dirty="0"/>
              <a:t> yang </a:t>
            </a:r>
            <a:r>
              <a:rPr lang="en-US" sz="2100" dirty="0" err="1"/>
              <a:t>disediakan</a:t>
            </a:r>
            <a:r>
              <a:rPr lang="en-US" sz="2100" dirty="0"/>
              <a:t> </a:t>
            </a:r>
            <a:r>
              <a:rPr lang="en-US" sz="2100" dirty="0" err="1"/>
              <a:t>oleh</a:t>
            </a:r>
            <a:r>
              <a:rPr lang="en-US" sz="2100" dirty="0"/>
              <a:t> </a:t>
            </a:r>
            <a:r>
              <a:rPr lang="en-US" sz="2100" dirty="0" err="1"/>
              <a:t>Kementerian</a:t>
            </a:r>
            <a:r>
              <a:rPr lang="en-US" sz="2100" dirty="0"/>
              <a:t> (ARKAS)</a:t>
            </a:r>
          </a:p>
          <a:p>
            <a:pPr algn="just"/>
            <a:endParaRPr lang="en-US" sz="2100" dirty="0"/>
          </a:p>
          <a:p>
            <a:pPr algn="just"/>
            <a:endParaRPr lang="en-US" sz="2100" dirty="0"/>
          </a:p>
          <a:p>
            <a:pPr marL="342900" indent="-342900" algn="just">
              <a:buFont typeface="+mj-lt"/>
              <a:buAutoNum type="arabicPeriod"/>
            </a:pP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1522444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KETENTUAN PENGGUNAAN DANA BOS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6EA696-0C18-54E4-3885-60796B51C6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220" r="29610" b="5323"/>
          <a:stretch/>
        </p:blipFill>
        <p:spPr>
          <a:xfrm>
            <a:off x="352336" y="746619"/>
            <a:ext cx="6704855" cy="37750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1D8BF9-60D7-A9EB-2337-161DA81B36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975" r="12500"/>
          <a:stretch/>
        </p:blipFill>
        <p:spPr>
          <a:xfrm>
            <a:off x="4194496" y="2835477"/>
            <a:ext cx="7357145" cy="3595648"/>
          </a:xfrm>
          <a:prstGeom prst="rect">
            <a:avLst/>
          </a:prstGeom>
        </p:spPr>
      </p:pic>
      <p:sp>
        <p:nvSpPr>
          <p:cNvPr id="10" name="Arrow: Curved Left 9">
            <a:extLst>
              <a:ext uri="{FF2B5EF4-FFF2-40B4-BE49-F238E27FC236}">
                <a16:creationId xmlns:a16="http://schemas.microsoft.com/office/drawing/2014/main" id="{0811BD31-C159-2514-4A1D-2CA720A4EEBA}"/>
              </a:ext>
            </a:extLst>
          </p:cNvPr>
          <p:cNvSpPr/>
          <p:nvPr/>
        </p:nvSpPr>
        <p:spPr>
          <a:xfrm>
            <a:off x="7101927" y="2150999"/>
            <a:ext cx="637564" cy="684478"/>
          </a:xfrm>
          <a:prstGeom prst="curvedLeftArrow">
            <a:avLst>
              <a:gd name="adj1" fmla="val 25000"/>
              <a:gd name="adj2" fmla="val 50000"/>
              <a:gd name="adj3" fmla="val 544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162AB0E-6B4D-2450-71E7-B319C76E32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488696"/>
              </p:ext>
            </p:extLst>
          </p:nvPr>
        </p:nvGraphicFramePr>
        <p:xfrm>
          <a:off x="307600" y="4521666"/>
          <a:ext cx="3652001" cy="2333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52001">
                  <a:extLst>
                    <a:ext uri="{9D8B030D-6E8A-4147-A177-3AD203B41FA5}">
                      <a16:colId xmlns:a16="http://schemas.microsoft.com/office/drawing/2014/main" val="4001833053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l" fontAlgn="t"/>
                      <a:r>
                        <a:rPr lang="en-ID" sz="1000" u="none" strike="noStrike" dirty="0">
                          <a:effectLst/>
                        </a:rPr>
                        <a:t>Program</a:t>
                      </a:r>
                      <a:br>
                        <a:rPr lang="en-ID" sz="1000" u="none" strike="noStrike" dirty="0">
                          <a:effectLst/>
                        </a:rPr>
                      </a:br>
                      <a:r>
                        <a:rPr lang="en-ID" sz="1000" u="none" strike="noStrike" dirty="0">
                          <a:effectLst/>
                        </a:rPr>
                        <a:t>Dari SNP, </a:t>
                      </a:r>
                      <a:r>
                        <a:rPr lang="en-ID" sz="1000" u="none" strike="noStrike" dirty="0" err="1">
                          <a:effectLst/>
                        </a:rPr>
                        <a:t>otomatis</a:t>
                      </a:r>
                      <a:endParaRPr lang="en-ID" sz="1000" b="1" i="0" u="none" strike="noStrike" dirty="0">
                        <a:solidFill>
                          <a:srgbClr val="000000"/>
                        </a:solidFill>
                        <a:effectLst/>
                        <a:latin typeface="Arial (Body)"/>
                      </a:endParaRPr>
                    </a:p>
                  </a:txBody>
                  <a:tcPr marL="9525" marR="9525" marT="9525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424016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l" fontAlgn="t"/>
                      <a:r>
                        <a:rPr lang="en-ID" sz="1000" u="none" strike="noStrike" dirty="0">
                          <a:effectLst/>
                        </a:rPr>
                        <a:t>Sub Program</a:t>
                      </a:r>
                      <a:br>
                        <a:rPr lang="en-ID" sz="1000" u="none" strike="noStrike" dirty="0">
                          <a:effectLst/>
                        </a:rPr>
                      </a:br>
                      <a:r>
                        <a:rPr lang="en-ID" sz="1000" u="none" strike="noStrike" dirty="0" err="1">
                          <a:effectLst/>
                        </a:rPr>
                        <a:t>Klasifikasi</a:t>
                      </a:r>
                      <a:r>
                        <a:rPr lang="en-ID" sz="1000" u="none" strike="noStrike" dirty="0">
                          <a:effectLst/>
                        </a:rPr>
                        <a:t> </a:t>
                      </a:r>
                      <a:r>
                        <a:rPr lang="en-ID" sz="1000" u="none" strike="noStrike" dirty="0" err="1">
                          <a:effectLst/>
                        </a:rPr>
                        <a:t>kegiatan</a:t>
                      </a:r>
                      <a:r>
                        <a:rPr lang="en-ID" sz="1000" u="none" strike="noStrike" dirty="0">
                          <a:effectLst/>
                        </a:rPr>
                        <a:t> BOS, </a:t>
                      </a:r>
                      <a:r>
                        <a:rPr lang="en-ID" sz="1000" u="none" strike="noStrike" dirty="0" err="1">
                          <a:effectLst/>
                        </a:rPr>
                        <a:t>otomatis</a:t>
                      </a:r>
                      <a:endParaRPr lang="en-ID" sz="1000" b="1" i="0" u="none" strike="noStrike" dirty="0">
                        <a:solidFill>
                          <a:srgbClr val="000000"/>
                        </a:solidFill>
                        <a:effectLst/>
                        <a:latin typeface="Arial (Body)"/>
                      </a:endParaRPr>
                    </a:p>
                  </a:txBody>
                  <a:tcPr marL="9525" marR="9525" marT="9525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801355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l" fontAlgn="t"/>
                      <a:r>
                        <a:rPr lang="en-ID" sz="1000" u="none" strike="noStrike" dirty="0" err="1">
                          <a:effectLst/>
                        </a:rPr>
                        <a:t>Kegiatan</a:t>
                      </a:r>
                      <a:br>
                        <a:rPr lang="en-ID" sz="1000" u="none" strike="noStrike" dirty="0">
                          <a:effectLst/>
                        </a:rPr>
                      </a:br>
                      <a:r>
                        <a:rPr lang="en-ID" sz="1000" u="none" strike="noStrike" dirty="0" err="1">
                          <a:effectLst/>
                        </a:rPr>
                        <a:t>Kegiatan</a:t>
                      </a:r>
                      <a:r>
                        <a:rPr lang="en-ID" sz="1000" u="none" strike="noStrike" dirty="0">
                          <a:effectLst/>
                        </a:rPr>
                        <a:t> ARKAS</a:t>
                      </a:r>
                      <a:endParaRPr lang="en-ID" sz="1000" b="1" i="0" u="none" strike="noStrike" dirty="0">
                        <a:solidFill>
                          <a:srgbClr val="000000"/>
                        </a:solidFill>
                        <a:effectLst/>
                        <a:latin typeface="Arial (Body)"/>
                      </a:endParaRPr>
                    </a:p>
                  </a:txBody>
                  <a:tcPr marL="9525" marR="9525" marT="9525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862024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ID" sz="1000" u="none" strike="noStrike">
                          <a:effectLst/>
                        </a:rPr>
                        <a:t>Penjelasan Kegiatan</a:t>
                      </a:r>
                      <a:endParaRPr lang="en-ID" sz="1000" b="1" i="0" u="none" strike="noStrike">
                        <a:solidFill>
                          <a:srgbClr val="000000"/>
                        </a:solidFill>
                        <a:effectLst/>
                        <a:latin typeface="Arial (Body)"/>
                      </a:endParaRPr>
                    </a:p>
                  </a:txBody>
                  <a:tcPr marL="9525" marR="9525" marT="9525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5244999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l" fontAlgn="t"/>
                      <a:r>
                        <a:rPr lang="en-ID" sz="1000" u="none" strike="noStrike">
                          <a:effectLst/>
                        </a:rPr>
                        <a:t>Deskripsi Kegiatan</a:t>
                      </a:r>
                      <a:br>
                        <a:rPr lang="en-ID" sz="1000" u="none" strike="noStrike">
                          <a:effectLst/>
                        </a:rPr>
                      </a:br>
                      <a:r>
                        <a:rPr lang="en-ID" sz="1000" u="none" strike="noStrike">
                          <a:effectLst/>
                        </a:rPr>
                        <a:t>Rincian Belanja</a:t>
                      </a:r>
                      <a:endParaRPr lang="en-ID" sz="1000" b="1" i="0" u="none" strike="noStrike">
                        <a:solidFill>
                          <a:srgbClr val="000000"/>
                        </a:solidFill>
                        <a:effectLst/>
                        <a:latin typeface="Arial (Body)"/>
                      </a:endParaRPr>
                    </a:p>
                  </a:txBody>
                  <a:tcPr marL="9525" marR="9525" marT="9525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953509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ID" sz="1000" u="none" strike="noStrike">
                          <a:effectLst/>
                        </a:rPr>
                        <a:t>Jumlah</a:t>
                      </a:r>
                      <a:endParaRPr lang="en-ID" sz="1000" b="1" i="0" u="none" strike="noStrike">
                        <a:solidFill>
                          <a:srgbClr val="000000"/>
                        </a:solidFill>
                        <a:effectLst/>
                        <a:latin typeface="Arial (Body)"/>
                      </a:endParaRPr>
                    </a:p>
                  </a:txBody>
                  <a:tcPr marL="9525" marR="9525" marT="9525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897068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ID" sz="1000" u="none" strike="noStrike">
                          <a:effectLst/>
                        </a:rPr>
                        <a:t>Satuan</a:t>
                      </a:r>
                      <a:endParaRPr lang="en-ID" sz="1000" b="1" i="0" u="none" strike="noStrike">
                        <a:solidFill>
                          <a:srgbClr val="000000"/>
                        </a:solidFill>
                        <a:effectLst/>
                        <a:latin typeface="Arial (Body)"/>
                      </a:endParaRPr>
                    </a:p>
                  </a:txBody>
                  <a:tcPr marL="9525" marR="9525" marT="9525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814829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ID" sz="1000" u="none" strike="noStrike">
                          <a:effectLst/>
                        </a:rPr>
                        <a:t>Harga Satuan</a:t>
                      </a:r>
                      <a:endParaRPr lang="en-ID" sz="1000" b="1" i="0" u="none" strike="noStrike">
                        <a:solidFill>
                          <a:srgbClr val="000000"/>
                        </a:solidFill>
                        <a:effectLst/>
                        <a:latin typeface="Arial (Body)"/>
                      </a:endParaRPr>
                    </a:p>
                  </a:txBody>
                  <a:tcPr marL="9525" marR="9525" marT="9525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759638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ID" sz="1000" u="none" strike="noStrike" dirty="0">
                          <a:effectLst/>
                        </a:rPr>
                        <a:t>Total</a:t>
                      </a:r>
                      <a:endParaRPr lang="en-ID" sz="1000" b="1" i="0" u="none" strike="noStrike" dirty="0">
                        <a:solidFill>
                          <a:srgbClr val="000000"/>
                        </a:solidFill>
                        <a:effectLst/>
                        <a:latin typeface="Arial (Body)"/>
                      </a:endParaRPr>
                    </a:p>
                  </a:txBody>
                  <a:tcPr marL="9525" marR="9525" marT="9525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05074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1091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01148"/>
              </p:ext>
            </p:extLst>
          </p:nvPr>
        </p:nvGraphicFramePr>
        <p:xfrm>
          <a:off x="895350" y="824345"/>
          <a:ext cx="11122478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PENERIMAAN PESERTA DIDIK BARU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1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pembiayaan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dalam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mendukung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kegiatan-kegiatan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pelaksanaan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rangkaian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penerimaan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peserta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didik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baru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mulai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dari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persiapan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penerimaan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sampai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dengan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pasca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penerimaan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045246"/>
              </p:ext>
            </p:extLst>
          </p:nvPr>
        </p:nvGraphicFramePr>
        <p:xfrm>
          <a:off x="409575" y="1930053"/>
          <a:ext cx="11608252" cy="2108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58043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3251982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6573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20764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7308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Rincian</a:t>
                      </a:r>
                      <a:r>
                        <a:rPr lang="en-ID" dirty="0"/>
                        <a:t> </a:t>
                      </a:r>
                      <a:r>
                        <a:rPr lang="en-ID" dirty="0" err="1"/>
                        <a:t>Penggunaan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Program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Kegiatan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Sub </a:t>
                      </a:r>
                      <a:r>
                        <a:rPr lang="en-ID" dirty="0" err="1"/>
                        <a:t>Kegiatan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Kode</a:t>
                      </a:r>
                      <a:r>
                        <a:rPr lang="en-ID" dirty="0"/>
                        <a:t> </a:t>
                      </a:r>
                      <a:r>
                        <a:rPr lang="en-ID" dirty="0" err="1"/>
                        <a:t>Kegiatan</a:t>
                      </a:r>
                      <a:r>
                        <a:rPr lang="en-ID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1.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Penggandaan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formulir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publikasi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atau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pengumuman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penerimaan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Peserta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Didik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baru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dan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biaya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layanan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penerimaan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Peserta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Didik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baru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dalam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jaringan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Pengembangan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Standar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Pengelolaan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Penerimaan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Peserta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Didik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Baru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Pelaksanaan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Pendaftaran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Peserta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Didik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Baru</a:t>
                      </a:r>
                      <a:r>
                        <a:rPr lang="en-US" dirty="0"/>
                        <a:t> (PPDB)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06.01.02.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117277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09575" y="4133850"/>
            <a:ext cx="821532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b="1" u="sng" dirty="0" err="1"/>
              <a:t>Contoh</a:t>
            </a:r>
            <a:r>
              <a:rPr lang="en-ID" b="1" u="sng" dirty="0"/>
              <a:t> </a:t>
            </a:r>
            <a:r>
              <a:rPr lang="en-ID" b="1" u="sng" dirty="0" err="1"/>
              <a:t>Komponen</a:t>
            </a:r>
            <a:r>
              <a:rPr lang="en-ID" b="1" u="sng" dirty="0"/>
              <a:t> </a:t>
            </a:r>
            <a:r>
              <a:rPr lang="en-ID" b="1" u="sng" dirty="0" err="1"/>
              <a:t>Belanja</a:t>
            </a:r>
            <a:r>
              <a:rPr lang="en-ID" b="1" u="sng" dirty="0"/>
              <a:t> </a:t>
            </a:r>
            <a:r>
              <a:rPr lang="en-ID" b="1" u="sng" dirty="0" err="1"/>
              <a:t>terkait</a:t>
            </a:r>
            <a:endParaRPr lang="en-ID" b="1" u="sng" dirty="0"/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Belanja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/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Kantor-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Cetak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Penggandaan</a:t>
            </a:r>
            <a:endParaRPr lang="en-US" dirty="0"/>
          </a:p>
          <a:p>
            <a:pPr marL="342900" indent="-342900">
              <a:buFont typeface="+mj-lt"/>
              <a:buAutoNum type="alphaLcPeriod"/>
            </a:pPr>
            <a:r>
              <a:rPr lang="fi-FI" dirty="0"/>
              <a:t>Belanja Alat/Bahan untuk Kegiatan Kantor-Alat Tulis Kantor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Belanja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/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Kantor- </a:t>
            </a:r>
            <a:r>
              <a:rPr lang="en-US" dirty="0" err="1"/>
              <a:t>Kertas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Cover</a:t>
            </a:r>
          </a:p>
          <a:p>
            <a:pPr marL="342900" indent="-342900">
              <a:buFont typeface="+mj-lt"/>
              <a:buAutoNum type="alphaLcPeriod"/>
            </a:pPr>
            <a:r>
              <a:rPr lang="sv-SE" dirty="0"/>
              <a:t>Belanja Alat/Bahan untuk Kegiatan Kantor-Benda Pos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Belanja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/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Kantor-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Komputer</a:t>
            </a:r>
            <a:endParaRPr lang="en-US" dirty="0"/>
          </a:p>
          <a:p>
            <a:pPr marL="342900" indent="-342900">
              <a:buFont typeface="+mj-lt"/>
              <a:buAutoNum type="alphaLcPeriod"/>
            </a:pPr>
            <a:r>
              <a:rPr lang="fi-FI" dirty="0"/>
              <a:t>Belanja Makanan dan Minuman Rapat</a:t>
            </a:r>
            <a:endParaRPr lang="en-US" dirty="0"/>
          </a:p>
          <a:p>
            <a:pPr marL="342900" indent="-342900">
              <a:buFont typeface="+mj-lt"/>
              <a:buAutoNum type="alphaLcPeriod"/>
            </a:pPr>
            <a:r>
              <a:rPr lang="en-ID" dirty="0" err="1"/>
              <a:t>Belanja</a:t>
            </a:r>
            <a:r>
              <a:rPr lang="en-ID" dirty="0"/>
              <a:t> </a:t>
            </a:r>
            <a:r>
              <a:rPr lang="en-ID" dirty="0" err="1"/>
              <a:t>Jasa</a:t>
            </a:r>
            <a:r>
              <a:rPr lang="en-ID" dirty="0"/>
              <a:t> </a:t>
            </a:r>
            <a:r>
              <a:rPr lang="en-ID" dirty="0" err="1"/>
              <a:t>Publikasi</a:t>
            </a:r>
            <a:r>
              <a:rPr lang="en-ID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973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01148"/>
              </p:ext>
            </p:extLst>
          </p:nvPr>
        </p:nvGraphicFramePr>
        <p:xfrm>
          <a:off x="895350" y="824345"/>
          <a:ext cx="11122478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PENERIMAAN PESERTA DIDIK BARU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1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pembiayaan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dalam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mendukung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kegiatan-kegiatan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pelaksanaan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rangkaian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penerimaan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peserta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didik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baru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mulai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dari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persiapan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penerimaan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sampai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dengan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pasca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penerimaan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693247"/>
              </p:ext>
            </p:extLst>
          </p:nvPr>
        </p:nvGraphicFramePr>
        <p:xfrm>
          <a:off x="409575" y="1930053"/>
          <a:ext cx="11608252" cy="2656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58043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3251982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6573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20764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7308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Rincian</a:t>
                      </a:r>
                      <a:r>
                        <a:rPr lang="en-ID" dirty="0"/>
                        <a:t> </a:t>
                      </a:r>
                      <a:r>
                        <a:rPr lang="en-ID" dirty="0" err="1"/>
                        <a:t>Penggunaan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Program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Kegiatan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Sub </a:t>
                      </a:r>
                      <a:r>
                        <a:rPr lang="en-ID" dirty="0" err="1"/>
                        <a:t>Kegiatan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Kode</a:t>
                      </a:r>
                      <a:r>
                        <a:rPr lang="en-ID" dirty="0"/>
                        <a:t> </a:t>
                      </a:r>
                      <a:r>
                        <a:rPr lang="en-ID" dirty="0" err="1"/>
                        <a:t>Kegiatan</a:t>
                      </a:r>
                      <a:r>
                        <a:rPr lang="en-ID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Biaya kegiatan pengenalan lingkungan sekolah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Pengembangan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Standar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Pengelolaan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Penerimaan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Peserta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Didik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Baru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Penyelenggaraan</a:t>
                      </a:r>
                      <a:r>
                        <a:rPr lang="en-US" dirty="0"/>
                        <a:t>: </a:t>
                      </a:r>
                      <a:r>
                        <a:rPr lang="en-US" dirty="0" err="1"/>
                        <a:t>Melaksanakan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kegiatan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orientasi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siswa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baru</a:t>
                      </a:r>
                      <a:r>
                        <a:rPr lang="en-US" dirty="0"/>
                        <a:t> yang </a:t>
                      </a:r>
                      <a:r>
                        <a:rPr lang="en-US" dirty="0" err="1"/>
                        <a:t>bersifat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akademik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pengenalan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lingkungan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tanpa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kekerasan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06.01.13.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117277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09575" y="4606826"/>
            <a:ext cx="116082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b="1" u="sng" dirty="0" err="1"/>
              <a:t>Contoh</a:t>
            </a:r>
            <a:r>
              <a:rPr lang="en-ID" b="1" u="sng" dirty="0"/>
              <a:t> </a:t>
            </a:r>
            <a:r>
              <a:rPr lang="en-ID" b="1" u="sng" dirty="0" err="1"/>
              <a:t>Komponen</a:t>
            </a:r>
            <a:r>
              <a:rPr lang="en-ID" b="1" u="sng" dirty="0"/>
              <a:t> </a:t>
            </a:r>
            <a:r>
              <a:rPr lang="en-ID" b="1" u="sng" dirty="0" err="1"/>
              <a:t>Belanja</a:t>
            </a:r>
            <a:r>
              <a:rPr lang="en-ID" b="1" u="sng" dirty="0"/>
              <a:t> </a:t>
            </a:r>
            <a:r>
              <a:rPr lang="en-ID" b="1" u="sng" dirty="0" err="1"/>
              <a:t>terkait</a:t>
            </a:r>
            <a:endParaRPr lang="en-ID" b="1" u="sng" dirty="0"/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Belanja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/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Kantor-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Cetak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Penggandaan</a:t>
            </a:r>
            <a:endParaRPr lang="en-US" dirty="0"/>
          </a:p>
          <a:p>
            <a:pPr marL="342900" indent="-342900">
              <a:buFont typeface="+mj-lt"/>
              <a:buAutoNum type="alphaLcPeriod"/>
            </a:pPr>
            <a:r>
              <a:rPr lang="fi-FI" dirty="0"/>
              <a:t>Belanja Alat/Bahan untuk Kegiatan Kantor-Alat Tulis Kantor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Belanja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/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Kantor- </a:t>
            </a:r>
            <a:r>
              <a:rPr lang="en-US" dirty="0" err="1"/>
              <a:t>Kertas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Cover</a:t>
            </a:r>
          </a:p>
          <a:p>
            <a:pPr marL="342900" indent="-342900">
              <a:buFont typeface="+mj-lt"/>
              <a:buAutoNum type="alphaLcPeriod"/>
            </a:pPr>
            <a:r>
              <a:rPr lang="fi-FI" dirty="0"/>
              <a:t>Belanja Makanan dan Minuman Rapat</a:t>
            </a:r>
            <a:endParaRPr lang="en-US" dirty="0"/>
          </a:p>
          <a:p>
            <a:pPr marL="342900" indent="-342900">
              <a:buFont typeface="+mj-lt"/>
              <a:buAutoNum type="alphaLcPeriod"/>
            </a:pPr>
            <a:r>
              <a:rPr lang="en-ID" dirty="0" err="1"/>
              <a:t>Belanja</a:t>
            </a:r>
            <a:r>
              <a:rPr lang="en-ID" dirty="0"/>
              <a:t> Honorarium </a:t>
            </a:r>
            <a:r>
              <a:rPr lang="en-ID" dirty="0" err="1"/>
              <a:t>Narasumber</a:t>
            </a:r>
            <a:r>
              <a:rPr lang="en-ID" dirty="0"/>
              <a:t>, </a:t>
            </a:r>
            <a:r>
              <a:rPr lang="en-ID" dirty="0" err="1"/>
              <a:t>Pembahas</a:t>
            </a:r>
            <a:r>
              <a:rPr lang="en-ID" dirty="0"/>
              <a:t>, </a:t>
            </a:r>
            <a:r>
              <a:rPr lang="en-ID" dirty="0" err="1"/>
              <a:t>Pemateri</a:t>
            </a:r>
            <a:r>
              <a:rPr lang="en-ID" dirty="0"/>
              <a:t> (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luar</a:t>
            </a:r>
            <a:r>
              <a:rPr lang="en-ID" dirty="0"/>
              <a:t> </a:t>
            </a:r>
            <a:r>
              <a:rPr lang="en-ID" dirty="0" err="1"/>
              <a:t>sekolah</a:t>
            </a:r>
            <a:r>
              <a:rPr lang="en-ID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388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01148"/>
              </p:ext>
            </p:extLst>
          </p:nvPr>
        </p:nvGraphicFramePr>
        <p:xfrm>
          <a:off x="895350" y="824345"/>
          <a:ext cx="11122478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PENERIMAAN PESERTA DIDIK BARU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1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pembiayaan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dalam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mendukung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kegiatan-kegiatan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pelaksanaan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rangkaian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penerimaan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peserta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didik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baru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mulai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dari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persiapan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penerimaan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sampai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dengan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pasca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penerimaan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977451"/>
              </p:ext>
            </p:extLst>
          </p:nvPr>
        </p:nvGraphicFramePr>
        <p:xfrm>
          <a:off x="409575" y="1930053"/>
          <a:ext cx="11608252" cy="238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58043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3251982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6573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20764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7308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Rincian</a:t>
                      </a:r>
                      <a:r>
                        <a:rPr lang="en-ID" dirty="0"/>
                        <a:t> </a:t>
                      </a:r>
                      <a:r>
                        <a:rPr lang="en-ID" dirty="0" err="1"/>
                        <a:t>Penggunaan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Program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Kegiatan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Sub </a:t>
                      </a:r>
                      <a:r>
                        <a:rPr lang="en-ID" dirty="0" err="1"/>
                        <a:t>Kegiatan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Kode</a:t>
                      </a:r>
                      <a:r>
                        <a:rPr lang="en-ID" dirty="0"/>
                        <a:t> </a:t>
                      </a:r>
                      <a:r>
                        <a:rPr lang="en-ID" dirty="0" err="1"/>
                        <a:t>Kegiatan</a:t>
                      </a:r>
                      <a:r>
                        <a:rPr lang="en-ID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ID" dirty="0"/>
                        <a:t>3.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sv-SE" dirty="0"/>
                        <a:t>Penentuan peminatan bagi sekolah yang diselenggarakan oleh Pemerintah Daerah dan tes bakat skolastik atau tes potensi akademik bagi sekolah yang diselenggarakan oleh masyarakat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Pengembangan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Standar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Pengelolaan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Penerimaan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Peserta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Didik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Baru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Test IQ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06.01.03.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11727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Pengembangan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implementasi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sistem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penilaian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Penerimaan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Peserta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Didik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Baru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/>
                        <a:t>Pelaksanaan Test Kemampuan Dasar (TKD)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08.01.27.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6802712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9019" y="4513124"/>
            <a:ext cx="116082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b="1" u="sng" dirty="0" err="1"/>
              <a:t>Contoh</a:t>
            </a:r>
            <a:r>
              <a:rPr lang="en-ID" b="1" u="sng" dirty="0"/>
              <a:t> </a:t>
            </a:r>
            <a:r>
              <a:rPr lang="en-ID" b="1" u="sng" dirty="0" err="1"/>
              <a:t>Komponen</a:t>
            </a:r>
            <a:r>
              <a:rPr lang="en-ID" b="1" u="sng" dirty="0"/>
              <a:t> </a:t>
            </a:r>
            <a:r>
              <a:rPr lang="en-ID" b="1" u="sng" dirty="0" err="1"/>
              <a:t>Belanja</a:t>
            </a:r>
            <a:r>
              <a:rPr lang="en-ID" b="1" u="sng" dirty="0"/>
              <a:t> </a:t>
            </a:r>
            <a:r>
              <a:rPr lang="en-ID" b="1" u="sng" dirty="0" err="1"/>
              <a:t>terkait</a:t>
            </a:r>
            <a:endParaRPr lang="en-ID" b="1" u="sng" dirty="0"/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Belanja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/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Kantor-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Cetak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Penggandaan</a:t>
            </a:r>
            <a:endParaRPr lang="en-US" dirty="0"/>
          </a:p>
          <a:p>
            <a:pPr marL="342900" indent="-342900">
              <a:buFont typeface="+mj-lt"/>
              <a:buAutoNum type="alphaLcPeriod"/>
            </a:pPr>
            <a:r>
              <a:rPr lang="fi-FI" dirty="0"/>
              <a:t>Belanja Alat/Bahan untuk Kegiatan Kantor-Alat Tulis Kantor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Belanja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/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Kantor- </a:t>
            </a:r>
            <a:r>
              <a:rPr lang="en-US" dirty="0" err="1"/>
              <a:t>Kertas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Cover</a:t>
            </a:r>
          </a:p>
          <a:p>
            <a:pPr marL="342900" indent="-342900">
              <a:buFont typeface="+mj-lt"/>
              <a:buAutoNum type="alphaLcPeriod"/>
            </a:pPr>
            <a:r>
              <a:rPr lang="fi-FI" dirty="0"/>
              <a:t>Belanja Makanan dan Minuman Rapat</a:t>
            </a:r>
            <a:endParaRPr lang="en-US" dirty="0"/>
          </a:p>
          <a:p>
            <a:pPr marL="342900" indent="-342900">
              <a:buFont typeface="+mj-lt"/>
              <a:buAutoNum type="alphaLcPeriod"/>
            </a:pPr>
            <a:r>
              <a:rPr lang="en-ID" dirty="0" err="1"/>
              <a:t>Belanja</a:t>
            </a:r>
            <a:r>
              <a:rPr lang="en-ID" dirty="0"/>
              <a:t> Honorarium </a:t>
            </a:r>
            <a:r>
              <a:rPr lang="en-ID" dirty="0" err="1"/>
              <a:t>Narasumber</a:t>
            </a:r>
            <a:r>
              <a:rPr lang="en-ID" dirty="0"/>
              <a:t>, </a:t>
            </a:r>
            <a:r>
              <a:rPr lang="en-ID" dirty="0" err="1"/>
              <a:t>Pembahas</a:t>
            </a:r>
            <a:r>
              <a:rPr lang="en-ID" dirty="0"/>
              <a:t>, </a:t>
            </a:r>
            <a:r>
              <a:rPr lang="en-ID" dirty="0" err="1"/>
              <a:t>Pemateri</a:t>
            </a:r>
            <a:r>
              <a:rPr lang="en-ID" dirty="0"/>
              <a:t> (</a:t>
            </a:r>
            <a:r>
              <a:rPr lang="en-ID" dirty="0" err="1"/>
              <a:t>Penyelenggara</a:t>
            </a:r>
            <a:r>
              <a:rPr lang="en-ID" dirty="0"/>
              <a:t> </a:t>
            </a:r>
            <a:r>
              <a:rPr lang="en-ID" dirty="0" err="1"/>
              <a:t>Tes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luar</a:t>
            </a:r>
            <a:r>
              <a:rPr lang="en-ID" dirty="0"/>
              <a:t> </a:t>
            </a:r>
            <a:r>
              <a:rPr lang="en-ID" dirty="0" err="1"/>
              <a:t>sekolah</a:t>
            </a:r>
            <a:r>
              <a:rPr lang="en-ID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5474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01148"/>
              </p:ext>
            </p:extLst>
          </p:nvPr>
        </p:nvGraphicFramePr>
        <p:xfrm>
          <a:off x="895350" y="824345"/>
          <a:ext cx="11122478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PENERIMAAN PESERTA DIDIK BARU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1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pembiayaan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dalam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mendukung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kegiatan-kegiatan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pelaksanaan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rangkaian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penerimaan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peserta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didik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baru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mulai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dari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persiapan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penerimaan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sampai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dengan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pasca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penerimaan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22579"/>
              </p:ext>
            </p:extLst>
          </p:nvPr>
        </p:nvGraphicFramePr>
        <p:xfrm>
          <a:off x="409575" y="1930053"/>
          <a:ext cx="11608252" cy="2473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58043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3251982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6573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20764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7308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Rincian</a:t>
                      </a:r>
                      <a:r>
                        <a:rPr lang="en-ID" dirty="0"/>
                        <a:t> </a:t>
                      </a:r>
                      <a:r>
                        <a:rPr lang="en-ID" dirty="0" err="1"/>
                        <a:t>Penggunaan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Program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Kegiatan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Sub </a:t>
                      </a:r>
                      <a:r>
                        <a:rPr lang="en-ID" dirty="0" err="1"/>
                        <a:t>Kegiatan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Kode</a:t>
                      </a:r>
                      <a:r>
                        <a:rPr lang="en-ID" dirty="0"/>
                        <a:t> </a:t>
                      </a:r>
                      <a:r>
                        <a:rPr lang="en-ID" dirty="0" err="1"/>
                        <a:t>Kegiatan</a:t>
                      </a:r>
                      <a:r>
                        <a:rPr lang="en-ID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4.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Pendataan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ulang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bagi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Peserta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Didik</a:t>
                      </a:r>
                      <a:r>
                        <a:rPr lang="en-US" dirty="0"/>
                        <a:t> lama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Pengembangan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Standar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Pengelolaan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Penerimaan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Peserta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Didik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Baru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Pendataan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ulang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bagi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Peserta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Didik</a:t>
                      </a:r>
                      <a:r>
                        <a:rPr lang="en-US" dirty="0"/>
                        <a:t> lama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06.01.28.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117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5.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Kegiatan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lainnya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dalam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rangka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pelaksanaan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penerimaan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Peserta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Didik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baru</a:t>
                      </a:r>
                      <a:r>
                        <a:rPr lang="en-US" dirty="0"/>
                        <a:t> yang </a:t>
                      </a:r>
                      <a:r>
                        <a:rPr lang="en-US" dirty="0" err="1"/>
                        <a:t>relevan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Pengembangan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Standar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Pengelolaan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Penerimaan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Peserta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Didik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Baru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Pembuatan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spanduk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sekolah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bebas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pungutan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06.01.04.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1251174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09575" y="4513447"/>
            <a:ext cx="116082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b="1" u="sng" dirty="0" err="1"/>
              <a:t>Contoh</a:t>
            </a:r>
            <a:r>
              <a:rPr lang="en-ID" b="1" u="sng" dirty="0"/>
              <a:t> </a:t>
            </a:r>
            <a:r>
              <a:rPr lang="en-ID" b="1" u="sng" dirty="0" err="1"/>
              <a:t>Komponen</a:t>
            </a:r>
            <a:r>
              <a:rPr lang="en-ID" b="1" u="sng" dirty="0"/>
              <a:t> </a:t>
            </a:r>
            <a:r>
              <a:rPr lang="en-ID" b="1" u="sng" dirty="0" err="1"/>
              <a:t>Belanja</a:t>
            </a:r>
            <a:r>
              <a:rPr lang="en-ID" b="1" u="sng" dirty="0"/>
              <a:t> </a:t>
            </a:r>
            <a:r>
              <a:rPr lang="en-ID" b="1" u="sng" dirty="0" err="1"/>
              <a:t>terkait</a:t>
            </a:r>
            <a:endParaRPr lang="en-ID" b="1" u="sng" dirty="0"/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Belanja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/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Kantor-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Cetak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Penggandaan</a:t>
            </a:r>
            <a:endParaRPr lang="en-US" dirty="0"/>
          </a:p>
          <a:p>
            <a:pPr marL="342900" indent="-342900">
              <a:buFont typeface="+mj-lt"/>
              <a:buAutoNum type="alphaLcPeriod"/>
            </a:pPr>
            <a:r>
              <a:rPr lang="fi-FI" dirty="0"/>
              <a:t>Belanja Alat/Bahan untuk Kegiatan Kantor-Alat Tulis Kantor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Belanja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/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Kantor- </a:t>
            </a:r>
            <a:r>
              <a:rPr lang="en-US" dirty="0" err="1"/>
              <a:t>Kertas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Cover</a:t>
            </a:r>
          </a:p>
        </p:txBody>
      </p:sp>
    </p:spTree>
    <p:extLst>
      <p:ext uri="{BB962C8B-B14F-4D97-AF65-F5344CB8AC3E}">
        <p14:creationId xmlns:p14="http://schemas.microsoft.com/office/powerpoint/2010/main" val="39291399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452771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PENGEMBANGAN PERPUSTAKAAN / LAYANAN POJOK BACA </a:t>
                      </a:r>
                      <a:endParaRPr lang="en-US" sz="2000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2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rangka</a:t>
            </a:r>
            <a:r>
              <a:rPr lang="en-US" dirty="0"/>
              <a:t>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layanan</a:t>
            </a:r>
            <a:r>
              <a:rPr lang="en-US" dirty="0"/>
              <a:t> </a:t>
            </a:r>
            <a:r>
              <a:rPr lang="en-US" dirty="0" err="1"/>
              <a:t>perpustakaan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minat</a:t>
            </a:r>
            <a:r>
              <a:rPr lang="en-US" dirty="0"/>
              <a:t> </a:t>
            </a:r>
            <a:r>
              <a:rPr lang="en-US" dirty="0" err="1"/>
              <a:t>baca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533929"/>
              </p:ext>
            </p:extLst>
          </p:nvPr>
        </p:nvGraphicFramePr>
        <p:xfrm>
          <a:off x="409575" y="1930053"/>
          <a:ext cx="11608252" cy="1833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58043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3023382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20383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20764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7308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Rincian</a:t>
                      </a:r>
                      <a:r>
                        <a:rPr lang="en-ID" dirty="0"/>
                        <a:t> </a:t>
                      </a:r>
                      <a:r>
                        <a:rPr lang="en-ID" dirty="0" err="1"/>
                        <a:t>Penggunaan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Program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Kegiatan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Sub </a:t>
                      </a:r>
                      <a:r>
                        <a:rPr lang="en-ID" dirty="0" err="1"/>
                        <a:t>Kegiatan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Kode</a:t>
                      </a:r>
                      <a:r>
                        <a:rPr lang="en-ID" dirty="0"/>
                        <a:t> </a:t>
                      </a:r>
                      <a:r>
                        <a:rPr lang="en-ID" dirty="0" err="1"/>
                        <a:t>Kegiatan</a:t>
                      </a:r>
                      <a:r>
                        <a:rPr lang="en-ID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1.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Penyediaan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buku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teks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utama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termasuk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buku</a:t>
                      </a:r>
                      <a:r>
                        <a:rPr lang="en-US" dirty="0"/>
                        <a:t> digital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Pengembangan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sarana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prasarana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sekolah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Pengembangan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Perpustakaan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Pengadaan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Buku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Pelajaran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Pokok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atau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Buku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Teks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Utama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Peserta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Didik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05.02.10.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117277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9019" y="3880987"/>
            <a:ext cx="116082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dirty="0" err="1"/>
              <a:t>Contoh</a:t>
            </a:r>
            <a:r>
              <a:rPr lang="en-ID" dirty="0"/>
              <a:t> </a:t>
            </a:r>
            <a:r>
              <a:rPr lang="en-ID" dirty="0" err="1"/>
              <a:t>Komponen</a:t>
            </a:r>
            <a:r>
              <a:rPr lang="en-ID" dirty="0"/>
              <a:t> </a:t>
            </a:r>
            <a:r>
              <a:rPr lang="en-ID" dirty="0" err="1"/>
              <a:t>Belanja</a:t>
            </a:r>
            <a:r>
              <a:rPr lang="en-ID" dirty="0"/>
              <a:t> </a:t>
            </a:r>
            <a:r>
              <a:rPr lang="en-ID" dirty="0" err="1"/>
              <a:t>terkait</a:t>
            </a:r>
            <a:r>
              <a:rPr lang="en-ID" dirty="0"/>
              <a:t> : </a:t>
            </a:r>
          </a:p>
          <a:p>
            <a:pPr marL="342900" indent="-342900">
              <a:buFont typeface="+mj-lt"/>
              <a:buAutoNum type="arabicPeriod"/>
            </a:pPr>
            <a:r>
              <a:rPr lang="en-ID" dirty="0" err="1"/>
              <a:t>Belanja</a:t>
            </a:r>
            <a:r>
              <a:rPr lang="en-ID" dirty="0"/>
              <a:t> Modal </a:t>
            </a:r>
            <a:r>
              <a:rPr lang="en-ID" dirty="0" err="1"/>
              <a:t>Pengadaan</a:t>
            </a:r>
            <a:r>
              <a:rPr lang="en-ID" dirty="0"/>
              <a:t> </a:t>
            </a:r>
            <a:r>
              <a:rPr lang="en-ID" dirty="0" err="1"/>
              <a:t>Buku</a:t>
            </a:r>
            <a:r>
              <a:rPr lang="en-ID" dirty="0"/>
              <a:t> </a:t>
            </a:r>
            <a:r>
              <a:rPr lang="en-ID" dirty="0" err="1"/>
              <a:t>Teks</a:t>
            </a:r>
            <a:r>
              <a:rPr lang="en-ID" dirty="0"/>
              <a:t> </a:t>
            </a:r>
            <a:r>
              <a:rPr lang="en-ID" dirty="0" err="1"/>
              <a:t>Utama</a:t>
            </a:r>
            <a:r>
              <a:rPr lang="en-ID" dirty="0"/>
              <a:t> ……..</a:t>
            </a:r>
          </a:p>
          <a:p>
            <a:pPr marL="342900" indent="-342900">
              <a:buFont typeface="+mj-lt"/>
              <a:buAutoNum type="arabicPeriod"/>
            </a:pPr>
            <a:r>
              <a:rPr lang="en-ID" dirty="0" err="1"/>
              <a:t>Belanaj</a:t>
            </a:r>
            <a:r>
              <a:rPr lang="en-ID" dirty="0"/>
              <a:t> Modal </a:t>
            </a:r>
            <a:r>
              <a:rPr lang="en-ID" dirty="0" err="1"/>
              <a:t>Buku</a:t>
            </a:r>
            <a:r>
              <a:rPr lang="en-ID" dirty="0"/>
              <a:t> Digital</a:t>
            </a:r>
          </a:p>
          <a:p>
            <a:r>
              <a:rPr lang="en-ID" b="1" u="sng" dirty="0" err="1"/>
              <a:t>Catatan</a:t>
            </a:r>
            <a:r>
              <a:rPr lang="en-ID" b="1" u="sng" dirty="0"/>
              <a:t> </a:t>
            </a:r>
            <a:r>
              <a:rPr lang="en-ID" b="1" u="sng" dirty="0" err="1"/>
              <a:t>Penting</a:t>
            </a:r>
            <a:r>
              <a:rPr lang="en-ID" b="1" u="sng" dirty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buku</a:t>
            </a:r>
            <a:r>
              <a:rPr lang="en-US" dirty="0"/>
              <a:t> yang </a:t>
            </a:r>
            <a:r>
              <a:rPr lang="en-US" dirty="0" err="1"/>
              <a:t>dibeli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kurikulum</a:t>
            </a:r>
            <a:r>
              <a:rPr lang="en-US" dirty="0"/>
              <a:t> yang </a:t>
            </a:r>
            <a:r>
              <a:rPr lang="en-US" dirty="0" err="1"/>
              <a:t>diselenggarakan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buku</a:t>
            </a:r>
            <a:r>
              <a:rPr lang="en-US" dirty="0"/>
              <a:t> yang </a:t>
            </a:r>
            <a:r>
              <a:rPr lang="en-US" dirty="0" err="1"/>
              <a:t>dibeli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buku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dinilai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ditetapkan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Kementerian</a:t>
            </a:r>
            <a:r>
              <a:rPr lang="en-US" dirty="0"/>
              <a:t> </a:t>
            </a:r>
            <a:r>
              <a:rPr lang="en-US" dirty="0" err="1"/>
              <a:t>sebagaimana</a:t>
            </a:r>
            <a:r>
              <a:rPr lang="en-US" dirty="0"/>
              <a:t> </a:t>
            </a:r>
            <a:r>
              <a:rPr lang="en-US" dirty="0" err="1"/>
              <a:t>tersedia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https://buku.kemdikbud.go.id/;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memenuhi</a:t>
            </a:r>
            <a:r>
              <a:rPr lang="en-US" dirty="0"/>
              <a:t> </a:t>
            </a:r>
            <a:r>
              <a:rPr lang="en-US" dirty="0" err="1"/>
              <a:t>rasio</a:t>
            </a:r>
            <a:r>
              <a:rPr lang="en-US" dirty="0"/>
              <a:t> 1 (</a:t>
            </a:r>
            <a:r>
              <a:rPr lang="en-US" dirty="0" err="1"/>
              <a:t>satu</a:t>
            </a:r>
            <a:r>
              <a:rPr lang="en-US" dirty="0"/>
              <a:t>) </a:t>
            </a:r>
            <a:r>
              <a:rPr lang="en-US" dirty="0" err="1"/>
              <a:t>buku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setiap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Didik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setiap</a:t>
            </a:r>
            <a:r>
              <a:rPr lang="en-US" dirty="0"/>
              <a:t> </a:t>
            </a:r>
            <a:r>
              <a:rPr lang="en-US" dirty="0" err="1"/>
              <a:t>tema</a:t>
            </a:r>
            <a:r>
              <a:rPr lang="en-US" dirty="0"/>
              <a:t>/</a:t>
            </a:r>
            <a:r>
              <a:rPr lang="en-US" dirty="0" err="1"/>
              <a:t>mata</a:t>
            </a:r>
            <a:r>
              <a:rPr lang="en-US" dirty="0"/>
              <a:t> </a:t>
            </a:r>
            <a:r>
              <a:rPr lang="en-US" dirty="0" err="1"/>
              <a:t>pelajaran</a:t>
            </a:r>
            <a:r>
              <a:rPr lang="en-US" dirty="0"/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memenuhi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 </a:t>
            </a:r>
            <a:r>
              <a:rPr lang="en-US" dirty="0" err="1"/>
              <a:t>buku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guru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setiap</a:t>
            </a:r>
            <a:r>
              <a:rPr lang="en-US" dirty="0"/>
              <a:t> </a:t>
            </a:r>
            <a:r>
              <a:rPr lang="en-US" dirty="0" err="1"/>
              <a:t>tema</a:t>
            </a:r>
            <a:r>
              <a:rPr lang="en-US" dirty="0"/>
              <a:t>/</a:t>
            </a:r>
            <a:r>
              <a:rPr lang="en-US" dirty="0" err="1"/>
              <a:t>mata</a:t>
            </a:r>
            <a:r>
              <a:rPr lang="en-US" dirty="0"/>
              <a:t> </a:t>
            </a:r>
            <a:r>
              <a:rPr lang="en-US" dirty="0" err="1"/>
              <a:t>pelajaran</a:t>
            </a:r>
            <a:r>
              <a:rPr lang="en-US" dirty="0"/>
              <a:t> yang </a:t>
            </a:r>
            <a:r>
              <a:rPr lang="en-US" dirty="0" err="1"/>
              <a:t>diajarkan</a:t>
            </a:r>
            <a:r>
              <a:rPr lang="en-US" dirty="0"/>
              <a:t>; </a:t>
            </a:r>
            <a:r>
              <a:rPr lang="en-US" dirty="0" err="1"/>
              <a:t>dan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buku</a:t>
            </a:r>
            <a:r>
              <a:rPr lang="en-US" dirty="0"/>
              <a:t> yang </a:t>
            </a:r>
            <a:r>
              <a:rPr lang="en-US" dirty="0" err="1"/>
              <a:t>dibeli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sekolah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dijadikan</a:t>
            </a:r>
            <a:r>
              <a:rPr lang="en-US" dirty="0"/>
              <a:t> </a:t>
            </a:r>
            <a:r>
              <a:rPr lang="en-US" dirty="0" err="1"/>
              <a:t>pegangan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proses </a:t>
            </a:r>
            <a:r>
              <a:rPr lang="en-US" dirty="0" err="1"/>
              <a:t>pembelajaran</a:t>
            </a:r>
            <a:r>
              <a:rPr lang="en-US" dirty="0"/>
              <a:t> di </a:t>
            </a:r>
            <a:r>
              <a:rPr lang="en-US" dirty="0" err="1"/>
              <a:t>sekolah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9608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452771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PENGEMBANGAN PERPUSTAKAAN / LAYANAN POJOK BACA </a:t>
                      </a:r>
                      <a:endParaRPr lang="en-US" sz="2000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2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rangka</a:t>
            </a:r>
            <a:r>
              <a:rPr lang="en-US" dirty="0"/>
              <a:t>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layanan</a:t>
            </a:r>
            <a:r>
              <a:rPr lang="en-US" dirty="0"/>
              <a:t> </a:t>
            </a:r>
            <a:r>
              <a:rPr lang="en-US" dirty="0" err="1"/>
              <a:t>perpustakaan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minat</a:t>
            </a:r>
            <a:r>
              <a:rPr lang="en-US" dirty="0"/>
              <a:t> </a:t>
            </a:r>
            <a:r>
              <a:rPr lang="en-US" dirty="0" err="1"/>
              <a:t>baca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822274"/>
              </p:ext>
            </p:extLst>
          </p:nvPr>
        </p:nvGraphicFramePr>
        <p:xfrm>
          <a:off x="409575" y="1930053"/>
          <a:ext cx="11608252" cy="3205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58043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3442482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20764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7308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Rincian</a:t>
                      </a:r>
                      <a:r>
                        <a:rPr lang="en-ID" dirty="0"/>
                        <a:t> </a:t>
                      </a:r>
                      <a:r>
                        <a:rPr lang="en-ID" dirty="0" err="1"/>
                        <a:t>Penggunaan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Program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Kegiatan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Sub </a:t>
                      </a:r>
                      <a:r>
                        <a:rPr lang="en-ID" dirty="0" err="1"/>
                        <a:t>Kegiatan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Kode</a:t>
                      </a:r>
                      <a:r>
                        <a:rPr lang="en-ID" dirty="0"/>
                        <a:t> </a:t>
                      </a:r>
                      <a:r>
                        <a:rPr lang="en-ID" dirty="0" err="1"/>
                        <a:t>Kegiatan</a:t>
                      </a:r>
                      <a:r>
                        <a:rPr lang="en-ID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Penyediaan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buku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teks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pendamping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sesuai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dengan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kurikulum</a:t>
                      </a:r>
                      <a:r>
                        <a:rPr lang="en-US" dirty="0"/>
                        <a:t> yang </a:t>
                      </a:r>
                      <a:r>
                        <a:rPr lang="en-US" dirty="0" err="1"/>
                        <a:t>diselenggarakan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oleh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satuan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pendidikan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termasuk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buku</a:t>
                      </a:r>
                      <a:r>
                        <a:rPr lang="en-US" dirty="0"/>
                        <a:t> digital yang </a:t>
                      </a:r>
                      <a:r>
                        <a:rPr lang="en-US" dirty="0" err="1"/>
                        <a:t>telah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dinilai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ditetapkan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oleh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Kementerian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sebagaimana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tersedia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pada</a:t>
                      </a:r>
                      <a:r>
                        <a:rPr lang="en-US" dirty="0"/>
                        <a:t> https://buku.kemdikbud.go.id yang </a:t>
                      </a:r>
                      <a:r>
                        <a:rPr lang="en-US" dirty="0" err="1"/>
                        <a:t>mendukung</a:t>
                      </a:r>
                      <a:r>
                        <a:rPr lang="en-US" dirty="0"/>
                        <a:t> proses </a:t>
                      </a:r>
                      <a:r>
                        <a:rPr lang="en-US" dirty="0" err="1"/>
                        <a:t>belajar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Pengembangan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sarana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prasarana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sekolah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Pengembangan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Perpustakaan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Pengadaan Buku Pegangan atau Buku Teks Utama Guru </a:t>
                      </a:r>
                    </a:p>
                    <a:p>
                      <a:endParaRPr lang="sv-SE" dirty="0"/>
                    </a:p>
                    <a:p>
                      <a:r>
                        <a:rPr lang="en-US" dirty="0" err="1"/>
                        <a:t>Penyediaan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buku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teks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pendamping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termasuk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buku</a:t>
                      </a:r>
                      <a:r>
                        <a:rPr lang="en-US" dirty="0"/>
                        <a:t> digital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05.02.09.</a:t>
                      </a:r>
                    </a:p>
                    <a:p>
                      <a:endParaRPr lang="en-ID" dirty="0"/>
                    </a:p>
                    <a:p>
                      <a:endParaRPr lang="en-ID" dirty="0"/>
                    </a:p>
                    <a:p>
                      <a:endParaRPr lang="en-ID" dirty="0"/>
                    </a:p>
                    <a:p>
                      <a:endParaRPr lang="en-ID" dirty="0"/>
                    </a:p>
                    <a:p>
                      <a:r>
                        <a:rPr lang="en-US" dirty="0"/>
                        <a:t>05.02.17.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117277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409575" y="5195437"/>
            <a:ext cx="10878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 err="1"/>
              <a:t>Contoh</a:t>
            </a:r>
            <a:r>
              <a:rPr lang="en-ID" dirty="0"/>
              <a:t> </a:t>
            </a:r>
            <a:r>
              <a:rPr lang="en-ID" dirty="0" err="1"/>
              <a:t>Komponen</a:t>
            </a:r>
            <a:r>
              <a:rPr lang="en-ID" dirty="0"/>
              <a:t> </a:t>
            </a:r>
            <a:r>
              <a:rPr lang="en-ID" dirty="0" err="1"/>
              <a:t>Belanja</a:t>
            </a:r>
            <a:r>
              <a:rPr lang="en-ID" dirty="0"/>
              <a:t> </a:t>
            </a:r>
            <a:r>
              <a:rPr lang="en-ID" dirty="0" err="1"/>
              <a:t>terkait</a:t>
            </a:r>
            <a:r>
              <a:rPr lang="en-ID" dirty="0"/>
              <a:t> : </a:t>
            </a:r>
          </a:p>
          <a:p>
            <a:pPr marL="342900" indent="-342900">
              <a:buFont typeface="+mj-lt"/>
              <a:buAutoNum type="arabicPeriod"/>
            </a:pPr>
            <a:r>
              <a:rPr lang="en-ID" dirty="0" err="1"/>
              <a:t>Belanja</a:t>
            </a:r>
            <a:r>
              <a:rPr lang="en-ID" dirty="0"/>
              <a:t> Modal </a:t>
            </a:r>
            <a:r>
              <a:rPr lang="en-ID" dirty="0" err="1"/>
              <a:t>Pengadaan</a:t>
            </a:r>
            <a:r>
              <a:rPr lang="en-ID" dirty="0"/>
              <a:t> </a:t>
            </a:r>
            <a:r>
              <a:rPr lang="en-ID" dirty="0" err="1"/>
              <a:t>Buku</a:t>
            </a:r>
            <a:r>
              <a:rPr lang="en-ID" dirty="0"/>
              <a:t> </a:t>
            </a:r>
            <a:r>
              <a:rPr lang="en-ID" dirty="0" err="1"/>
              <a:t>Pegangan</a:t>
            </a:r>
            <a:r>
              <a:rPr lang="en-ID" dirty="0"/>
              <a:t> Guru</a:t>
            </a:r>
          </a:p>
          <a:p>
            <a:pPr marL="342900" indent="-342900">
              <a:buFont typeface="+mj-lt"/>
              <a:buAutoNum type="arabicPeriod"/>
            </a:pPr>
            <a:r>
              <a:rPr lang="en-ID" dirty="0" err="1"/>
              <a:t>Belanja</a:t>
            </a:r>
            <a:r>
              <a:rPr lang="en-ID" dirty="0"/>
              <a:t> Modal </a:t>
            </a:r>
            <a:r>
              <a:rPr lang="en-ID" dirty="0" err="1"/>
              <a:t>Pengadaan</a:t>
            </a:r>
            <a:r>
              <a:rPr lang="en-ID" dirty="0"/>
              <a:t> </a:t>
            </a:r>
            <a:r>
              <a:rPr lang="en-ID" dirty="0" err="1"/>
              <a:t>Buku</a:t>
            </a:r>
            <a:r>
              <a:rPr lang="en-ID" dirty="0"/>
              <a:t> </a:t>
            </a:r>
            <a:r>
              <a:rPr lang="en-ID" dirty="0" err="1"/>
              <a:t>Teks</a:t>
            </a:r>
            <a:r>
              <a:rPr lang="en-ID" dirty="0"/>
              <a:t> </a:t>
            </a:r>
            <a:r>
              <a:rPr lang="en-ID" dirty="0" err="1"/>
              <a:t>Pendamping</a:t>
            </a:r>
            <a:endParaRPr lang="en-ID" dirty="0"/>
          </a:p>
          <a:p>
            <a:pPr marL="342900" indent="-342900">
              <a:buFont typeface="+mj-lt"/>
              <a:buAutoNum type="arabicPeriod"/>
            </a:pPr>
            <a:r>
              <a:rPr lang="en-ID" dirty="0" err="1"/>
              <a:t>Belanja</a:t>
            </a:r>
            <a:r>
              <a:rPr lang="en-ID" dirty="0"/>
              <a:t> Modal </a:t>
            </a:r>
            <a:r>
              <a:rPr lang="en-ID" dirty="0" err="1"/>
              <a:t>Pengadaan</a:t>
            </a:r>
            <a:r>
              <a:rPr lang="en-ID" dirty="0"/>
              <a:t> </a:t>
            </a:r>
            <a:r>
              <a:rPr lang="en-ID" dirty="0" err="1"/>
              <a:t>Buku</a:t>
            </a:r>
            <a:r>
              <a:rPr lang="en-ID" dirty="0"/>
              <a:t> Digital</a:t>
            </a:r>
          </a:p>
        </p:txBody>
      </p:sp>
    </p:spTree>
    <p:extLst>
      <p:ext uri="{BB962C8B-B14F-4D97-AF65-F5344CB8AC3E}">
        <p14:creationId xmlns:p14="http://schemas.microsoft.com/office/powerpoint/2010/main" val="30454610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452771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PENGEMBANGAN PERPUSTAKAAN / LAYANAN POJOK BACA </a:t>
                      </a:r>
                      <a:endParaRPr lang="en-US" sz="2000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2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rangka</a:t>
            </a:r>
            <a:r>
              <a:rPr lang="en-US" dirty="0"/>
              <a:t>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layanan</a:t>
            </a:r>
            <a:r>
              <a:rPr lang="en-US" dirty="0"/>
              <a:t> </a:t>
            </a:r>
            <a:r>
              <a:rPr lang="en-US" dirty="0" err="1"/>
              <a:t>perpustakaan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minat</a:t>
            </a:r>
            <a:r>
              <a:rPr lang="en-US" dirty="0"/>
              <a:t> </a:t>
            </a:r>
            <a:r>
              <a:rPr lang="en-US" dirty="0" err="1"/>
              <a:t>baca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039287"/>
              </p:ext>
            </p:extLst>
          </p:nvPr>
        </p:nvGraphicFramePr>
        <p:xfrm>
          <a:off x="409575" y="1930053"/>
          <a:ext cx="11608252" cy="2931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58043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2394732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20193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28384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7308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Rincian</a:t>
                      </a:r>
                      <a:r>
                        <a:rPr lang="en-ID" dirty="0"/>
                        <a:t> </a:t>
                      </a:r>
                      <a:r>
                        <a:rPr lang="en-ID" dirty="0" err="1"/>
                        <a:t>Penggunaan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Program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Kegiatan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Sub </a:t>
                      </a:r>
                      <a:r>
                        <a:rPr lang="en-ID" dirty="0" err="1"/>
                        <a:t>Kegiatan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Kode</a:t>
                      </a:r>
                      <a:r>
                        <a:rPr lang="en-ID" dirty="0"/>
                        <a:t> </a:t>
                      </a:r>
                      <a:r>
                        <a:rPr lang="en-ID" dirty="0" err="1"/>
                        <a:t>Kegiatan</a:t>
                      </a:r>
                      <a:r>
                        <a:rPr lang="en-ID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3.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Penyediaan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buku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nonteks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sesuai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dengan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kurikulum</a:t>
                      </a:r>
                      <a:r>
                        <a:rPr lang="en-US" dirty="0"/>
                        <a:t> yang </a:t>
                      </a:r>
                      <a:r>
                        <a:rPr lang="en-US" dirty="0" err="1"/>
                        <a:t>diselenggarakan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oleh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satuan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pendidikan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termasuk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buku</a:t>
                      </a:r>
                      <a:r>
                        <a:rPr lang="en-US" dirty="0"/>
                        <a:t> digital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Pengembangan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sarana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prasarana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sekolah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Pengembangan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Perpustakaan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Pengadaan Buku Perpustakaan/Bacaan</a:t>
                      </a:r>
                    </a:p>
                    <a:p>
                      <a:endParaRPr lang="sv-SE" dirty="0"/>
                    </a:p>
                    <a:p>
                      <a:r>
                        <a:rPr lang="en-US" dirty="0" err="1"/>
                        <a:t>Pengadaan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buku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pengayaan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referensi</a:t>
                      </a:r>
                      <a:endParaRPr lang="en-US" dirty="0"/>
                    </a:p>
                    <a:p>
                      <a:endParaRPr lang="en-ID" dirty="0"/>
                    </a:p>
                    <a:p>
                      <a:r>
                        <a:rPr lang="en-US" dirty="0" err="1"/>
                        <a:t>Penyediaan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buku</a:t>
                      </a:r>
                      <a:r>
                        <a:rPr lang="en-US" dirty="0"/>
                        <a:t> non </a:t>
                      </a:r>
                      <a:r>
                        <a:rPr lang="en-US" dirty="0" err="1"/>
                        <a:t>teks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termasuk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buku</a:t>
                      </a:r>
                      <a:r>
                        <a:rPr lang="en-US" dirty="0"/>
                        <a:t> digital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05.02.04.</a:t>
                      </a:r>
                    </a:p>
                    <a:p>
                      <a:endParaRPr lang="en-ID" dirty="0"/>
                    </a:p>
                    <a:p>
                      <a:endParaRPr lang="en-ID" dirty="0"/>
                    </a:p>
                    <a:p>
                      <a:r>
                        <a:rPr lang="en-US" dirty="0"/>
                        <a:t>05.02.15.</a:t>
                      </a:r>
                    </a:p>
                    <a:p>
                      <a:endParaRPr lang="en-ID" dirty="0"/>
                    </a:p>
                    <a:p>
                      <a:endParaRPr lang="en-ID" dirty="0"/>
                    </a:p>
                    <a:p>
                      <a:r>
                        <a:rPr lang="en-US" dirty="0"/>
                        <a:t>05.02.18.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117277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409575" y="5065574"/>
            <a:ext cx="1087891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 err="1"/>
              <a:t>Contoh</a:t>
            </a:r>
            <a:r>
              <a:rPr lang="en-ID" dirty="0"/>
              <a:t> </a:t>
            </a:r>
            <a:r>
              <a:rPr lang="en-ID" dirty="0" err="1"/>
              <a:t>Komponen</a:t>
            </a:r>
            <a:r>
              <a:rPr lang="en-ID" dirty="0"/>
              <a:t> </a:t>
            </a:r>
            <a:r>
              <a:rPr lang="en-ID" dirty="0" err="1"/>
              <a:t>Belanja</a:t>
            </a:r>
            <a:r>
              <a:rPr lang="en-ID" dirty="0"/>
              <a:t> </a:t>
            </a:r>
            <a:r>
              <a:rPr lang="en-ID" dirty="0" err="1"/>
              <a:t>terkait</a:t>
            </a:r>
            <a:r>
              <a:rPr lang="en-ID" dirty="0"/>
              <a:t> : </a:t>
            </a:r>
          </a:p>
          <a:p>
            <a:pPr marL="342900" indent="-342900">
              <a:buFont typeface="+mj-lt"/>
              <a:buAutoNum type="arabicPeriod"/>
            </a:pPr>
            <a:r>
              <a:rPr lang="en-ID" dirty="0" err="1"/>
              <a:t>Belanja</a:t>
            </a:r>
            <a:r>
              <a:rPr lang="en-ID" dirty="0"/>
              <a:t> Modal </a:t>
            </a:r>
            <a:r>
              <a:rPr lang="en-ID" dirty="0" err="1"/>
              <a:t>Pengadaan</a:t>
            </a:r>
            <a:r>
              <a:rPr lang="en-ID" dirty="0"/>
              <a:t> </a:t>
            </a:r>
            <a:r>
              <a:rPr lang="en-ID" dirty="0" err="1"/>
              <a:t>Buku</a:t>
            </a:r>
            <a:r>
              <a:rPr lang="en-ID" dirty="0"/>
              <a:t> </a:t>
            </a:r>
            <a:r>
              <a:rPr lang="en-ID" dirty="0" err="1"/>
              <a:t>Perpustakaan</a:t>
            </a:r>
            <a:endParaRPr lang="en-ID" dirty="0"/>
          </a:p>
          <a:p>
            <a:pPr marL="342900" indent="-342900">
              <a:buFont typeface="+mj-lt"/>
              <a:buAutoNum type="arabicPeriod"/>
            </a:pPr>
            <a:r>
              <a:rPr lang="en-ID" dirty="0" err="1"/>
              <a:t>Belanja</a:t>
            </a:r>
            <a:r>
              <a:rPr lang="en-ID" dirty="0"/>
              <a:t> Modal </a:t>
            </a:r>
            <a:r>
              <a:rPr lang="en-ID" dirty="0" err="1"/>
              <a:t>Pengadaan</a:t>
            </a:r>
            <a:r>
              <a:rPr lang="en-ID" dirty="0"/>
              <a:t> </a:t>
            </a:r>
            <a:r>
              <a:rPr lang="en-ID" dirty="0" err="1"/>
              <a:t>Buku</a:t>
            </a:r>
            <a:r>
              <a:rPr lang="en-ID" dirty="0"/>
              <a:t> </a:t>
            </a:r>
            <a:r>
              <a:rPr lang="en-ID" dirty="0" err="1"/>
              <a:t>Pengayaan</a:t>
            </a:r>
            <a:r>
              <a:rPr lang="en-ID" dirty="0"/>
              <a:t>/</a:t>
            </a:r>
            <a:r>
              <a:rPr lang="en-ID" dirty="0" err="1"/>
              <a:t>Refrensi</a:t>
            </a:r>
            <a:endParaRPr lang="en-ID" dirty="0"/>
          </a:p>
          <a:p>
            <a:pPr marL="342900" indent="-342900">
              <a:buFont typeface="+mj-lt"/>
              <a:buAutoNum type="arabicPeriod"/>
            </a:pPr>
            <a:r>
              <a:rPr lang="en-ID" dirty="0" err="1"/>
              <a:t>Belanja</a:t>
            </a:r>
            <a:r>
              <a:rPr lang="en-ID" dirty="0"/>
              <a:t> Modal </a:t>
            </a:r>
            <a:r>
              <a:rPr lang="en-ID" dirty="0" err="1"/>
              <a:t>Pengadaan</a:t>
            </a:r>
            <a:r>
              <a:rPr lang="en-ID" dirty="0"/>
              <a:t> </a:t>
            </a:r>
            <a:r>
              <a:rPr lang="en-ID" dirty="0" err="1"/>
              <a:t>Buku</a:t>
            </a:r>
            <a:r>
              <a:rPr lang="en-ID" dirty="0"/>
              <a:t> Non </a:t>
            </a:r>
            <a:r>
              <a:rPr lang="en-ID" dirty="0" err="1"/>
              <a:t>Teks</a:t>
            </a:r>
            <a:endParaRPr lang="en-ID" dirty="0"/>
          </a:p>
          <a:p>
            <a:pPr marL="342900" indent="-342900">
              <a:buFont typeface="+mj-lt"/>
              <a:buAutoNum type="arabicPeriod"/>
            </a:pPr>
            <a:r>
              <a:rPr lang="en-ID" dirty="0" err="1"/>
              <a:t>Belanja</a:t>
            </a:r>
            <a:r>
              <a:rPr lang="en-ID" dirty="0"/>
              <a:t> Modal </a:t>
            </a:r>
            <a:r>
              <a:rPr lang="en-ID" dirty="0" err="1"/>
              <a:t>Pengadaan</a:t>
            </a:r>
            <a:r>
              <a:rPr lang="en-ID" dirty="0"/>
              <a:t> </a:t>
            </a:r>
            <a:r>
              <a:rPr lang="en-ID" dirty="0" err="1"/>
              <a:t>Buku</a:t>
            </a:r>
            <a:r>
              <a:rPr lang="en-ID" dirty="0"/>
              <a:t> Digital</a:t>
            </a:r>
          </a:p>
        </p:txBody>
      </p:sp>
    </p:spTree>
    <p:extLst>
      <p:ext uri="{BB962C8B-B14F-4D97-AF65-F5344CB8AC3E}">
        <p14:creationId xmlns:p14="http://schemas.microsoft.com/office/powerpoint/2010/main" val="4122019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452771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PENGEMBANGAN PERPUSTAKAAN / LAYANAN POJOK BACA </a:t>
                      </a:r>
                      <a:endParaRPr lang="en-US" sz="2000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2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rangka</a:t>
            </a:r>
            <a:r>
              <a:rPr lang="en-US" dirty="0"/>
              <a:t>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layanan</a:t>
            </a:r>
            <a:r>
              <a:rPr lang="en-US" dirty="0"/>
              <a:t> </a:t>
            </a:r>
            <a:r>
              <a:rPr lang="en-US" dirty="0" err="1"/>
              <a:t>perpustakaan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minat</a:t>
            </a:r>
            <a:r>
              <a:rPr lang="en-US" dirty="0"/>
              <a:t> </a:t>
            </a:r>
            <a:r>
              <a:rPr lang="en-US" dirty="0" err="1"/>
              <a:t>baca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348022"/>
              </p:ext>
            </p:extLst>
          </p:nvPr>
        </p:nvGraphicFramePr>
        <p:xfrm>
          <a:off x="409575" y="1930053"/>
          <a:ext cx="11608252" cy="4480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58043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2280432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21145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28765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7308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Rincian</a:t>
                      </a:r>
                      <a:r>
                        <a:rPr lang="en-ID" dirty="0"/>
                        <a:t> </a:t>
                      </a:r>
                      <a:r>
                        <a:rPr lang="en-ID" dirty="0" err="1"/>
                        <a:t>Penggunaan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Program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Kegiatan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Sub </a:t>
                      </a:r>
                      <a:r>
                        <a:rPr lang="en-ID" dirty="0" err="1"/>
                        <a:t>Kegiatan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 err="1"/>
                        <a:t>Kode</a:t>
                      </a:r>
                      <a:r>
                        <a:rPr lang="en-ID" dirty="0"/>
                        <a:t> </a:t>
                      </a:r>
                      <a:r>
                        <a:rPr lang="en-ID" dirty="0" err="1"/>
                        <a:t>Kegiatan</a:t>
                      </a:r>
                      <a:r>
                        <a:rPr lang="en-ID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4.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Penyediaan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atau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pencetakan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modul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perangkat</a:t>
                      </a:r>
                      <a:r>
                        <a:rPr lang="en-US" dirty="0"/>
                        <a:t> ajar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Pengembangan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sarana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prasarana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sekolah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Pengembangan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Perpustakaan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Penyediaan atau pencetakan modul dan perangkat ajar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05.02.19.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117277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ID" dirty="0"/>
                        <a:t>5.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err="1"/>
                        <a:t>Pembiayaan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dalam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pengembangan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minat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baca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peserta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didik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Pengembangan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sarana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prasarana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sekolah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Pengembangan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Perpustakaan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/>
                        <a:t>Pengelolaan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Majalah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Dinding</a:t>
                      </a:r>
                      <a:endParaRPr lang="en-US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/>
                        <a:t>Pembayaran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langganan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koran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majalah</a:t>
                      </a:r>
                      <a:endParaRPr lang="en-US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/>
                        <a:t>Pengadaan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Majalah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Sekolah</a:t>
                      </a:r>
                      <a:r>
                        <a:rPr lang="en-US" dirty="0"/>
                        <a:t>/</a:t>
                      </a:r>
                      <a:r>
                        <a:rPr lang="en-US" dirty="0" err="1"/>
                        <a:t>Publikasi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berkala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05.02.02.</a:t>
                      </a:r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05.02.03.</a:t>
                      </a:r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05.02.05.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795271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Pengembangan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Standar</a:t>
                      </a:r>
                      <a:r>
                        <a:rPr lang="en-US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Pengembangan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Perpustakaan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/>
                        <a:t>Pelaksananaan kegiatan pengembangan minat baca peserta didik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03.02.20.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772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6001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290" y="102985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ID" sz="3200" b="1" dirty="0"/>
              <a:t>SUBSTANSI MATERI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236248917"/>
              </p:ext>
            </p:extLst>
          </p:nvPr>
        </p:nvGraphicFramePr>
        <p:xfrm>
          <a:off x="3411344" y="1279234"/>
          <a:ext cx="8135258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/>
          <a:srcRect l="5334" t="9119" r="9000" b="7150"/>
          <a:stretch/>
        </p:blipFill>
        <p:spPr>
          <a:xfrm>
            <a:off x="-96131" y="1023339"/>
            <a:ext cx="3507475" cy="551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2478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452771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PENGEMBANGAN PERPUSTAKAAN / LAYANAN POJOK BACA </a:t>
                      </a:r>
                      <a:endParaRPr lang="en-US" sz="2000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2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rangka</a:t>
            </a:r>
            <a:r>
              <a:rPr lang="en-US" dirty="0"/>
              <a:t>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layanan</a:t>
            </a:r>
            <a:r>
              <a:rPr lang="en-US" dirty="0"/>
              <a:t> </a:t>
            </a:r>
            <a:r>
              <a:rPr lang="en-US" dirty="0" err="1"/>
              <a:t>perpustakaan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minat</a:t>
            </a:r>
            <a:r>
              <a:rPr lang="en-US" dirty="0"/>
              <a:t> </a:t>
            </a:r>
            <a:r>
              <a:rPr lang="en-US" dirty="0" err="1"/>
              <a:t>baca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2042"/>
              </p:ext>
            </p:extLst>
          </p:nvPr>
        </p:nvGraphicFramePr>
        <p:xfrm>
          <a:off x="409575" y="1930053"/>
          <a:ext cx="11608252" cy="4206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58043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727982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40957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3879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800" dirty="0"/>
                        <a:t>No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800" dirty="0" err="1"/>
                        <a:t>Rincian</a:t>
                      </a:r>
                      <a:r>
                        <a:rPr lang="en-ID" sz="1800" dirty="0"/>
                        <a:t> </a:t>
                      </a:r>
                      <a:r>
                        <a:rPr lang="en-ID" sz="1800" dirty="0" err="1"/>
                        <a:t>Penggunaan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800" dirty="0"/>
                        <a:t>Program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800" dirty="0" err="1"/>
                        <a:t>Kegiatan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800" dirty="0"/>
                        <a:t>Sub </a:t>
                      </a:r>
                      <a:r>
                        <a:rPr lang="en-ID" sz="1800" dirty="0" err="1"/>
                        <a:t>Kegiatan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800" dirty="0" err="1"/>
                        <a:t>Kode</a:t>
                      </a:r>
                      <a:r>
                        <a:rPr lang="en-ID" sz="1800" dirty="0"/>
                        <a:t> </a:t>
                      </a:r>
                      <a:r>
                        <a:rPr lang="en-ID" sz="1800" dirty="0" err="1"/>
                        <a:t>Kegiatan</a:t>
                      </a:r>
                      <a:r>
                        <a:rPr lang="en-ID" sz="1800" dirty="0"/>
                        <a:t> 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ID" sz="1800" dirty="0"/>
                        <a:t>6.</a:t>
                      </a:r>
                      <a:endParaRPr lang="en-US" sz="18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800" dirty="0" err="1"/>
                        <a:t>Pembiayaan</a:t>
                      </a:r>
                      <a:r>
                        <a:rPr lang="en-US" sz="1800" dirty="0"/>
                        <a:t> lain yang </a:t>
                      </a:r>
                      <a:r>
                        <a:rPr lang="en-US" sz="1800" dirty="0" err="1"/>
                        <a:t>relevan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dalam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rangka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pengembangan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perpustakaan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Pengembangan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sarana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dan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prasarana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sekolah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/>
                        <a:t>Pengembangan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Perpustakaan</a:t>
                      </a:r>
                      <a:endParaRPr lang="en-US" sz="1800" dirty="0"/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err="1"/>
                        <a:t>Pengadaan</a:t>
                      </a:r>
                      <a:r>
                        <a:rPr lang="en-US" sz="1800" dirty="0"/>
                        <a:t> AC </a:t>
                      </a:r>
                      <a:r>
                        <a:rPr lang="en-US" sz="1800" dirty="0" err="1"/>
                        <a:t>perpustakaan</a:t>
                      </a:r>
                      <a:endParaRPr lang="en-US" sz="18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err="1"/>
                        <a:t>Pengembangan</a:t>
                      </a:r>
                      <a:r>
                        <a:rPr lang="en-US" sz="1800" dirty="0"/>
                        <a:t> Database </a:t>
                      </a:r>
                      <a:r>
                        <a:rPr lang="en-US" sz="1800" dirty="0" err="1"/>
                        <a:t>Perpustakaan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dan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Perpustakaan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Elektronik</a:t>
                      </a:r>
                      <a:r>
                        <a:rPr lang="en-US" sz="1800" dirty="0"/>
                        <a:t> (e - library)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err="1"/>
                        <a:t>Pemeliharaan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atau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pengadaan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buku</a:t>
                      </a:r>
                      <a:r>
                        <a:rPr lang="en-US" sz="1800" dirty="0"/>
                        <a:t>/</a:t>
                      </a:r>
                      <a:r>
                        <a:rPr lang="en-US" sz="1800" dirty="0" err="1"/>
                        <a:t>koleksi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perpustakaan</a:t>
                      </a:r>
                      <a:endParaRPr lang="en-US" sz="18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err="1"/>
                        <a:t>Pemeliharaan</a:t>
                      </a:r>
                      <a:r>
                        <a:rPr lang="en-US" sz="1800" dirty="0"/>
                        <a:t>/</a:t>
                      </a:r>
                      <a:r>
                        <a:rPr lang="en-US" sz="1800" dirty="0" err="1"/>
                        <a:t>pembelian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perabot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perpustakaan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05.02.08.</a:t>
                      </a:r>
                    </a:p>
                    <a:p>
                      <a:r>
                        <a:rPr lang="en-US" sz="1800" dirty="0"/>
                        <a:t>05.02.11.</a:t>
                      </a:r>
                    </a:p>
                    <a:p>
                      <a:endParaRPr lang="en-ID" sz="1800" dirty="0"/>
                    </a:p>
                    <a:p>
                      <a:endParaRPr lang="en-US" sz="1800" dirty="0"/>
                    </a:p>
                    <a:p>
                      <a:r>
                        <a:rPr lang="en-US" sz="1800" dirty="0"/>
                        <a:t>05.02.12.</a:t>
                      </a:r>
                    </a:p>
                    <a:p>
                      <a:endParaRPr lang="en-US" sz="1800" dirty="0"/>
                    </a:p>
                    <a:p>
                      <a:r>
                        <a:rPr lang="en-US" sz="1800" dirty="0"/>
                        <a:t>05.02.13.</a:t>
                      </a:r>
                    </a:p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795271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Pengembangan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Standar</a:t>
                      </a:r>
                      <a:r>
                        <a:rPr lang="en-US" sz="1800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/>
                        <a:t>Pengembangan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Perpustakaan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Pemberdayaan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Perpustakaan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03.02.06.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77211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Pengembangan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Standar</a:t>
                      </a:r>
                      <a:r>
                        <a:rPr lang="en-US" sz="1800" dirty="0"/>
                        <a:t> Isi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/>
                        <a:t>Pengembangan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Perpustakaan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Penyusunan</a:t>
                      </a:r>
                      <a:r>
                        <a:rPr lang="en-US" sz="1800" dirty="0"/>
                        <a:t> Program </a:t>
                      </a:r>
                      <a:r>
                        <a:rPr lang="en-US" sz="1800" dirty="0" err="1"/>
                        <a:t>Perpustakaan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02.02.01.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0012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20199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968900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PELAKSANAAN KEGIATAN PEMBELAJARAN DAN EKSTRAKURIKULER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ekstrakurikuler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teknologi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non-</a:t>
            </a:r>
            <a:r>
              <a:rPr lang="en-US" dirty="0" err="1"/>
              <a:t>teknologi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178335"/>
              </p:ext>
            </p:extLst>
          </p:nvPr>
        </p:nvGraphicFramePr>
        <p:xfrm>
          <a:off x="133350" y="1872903"/>
          <a:ext cx="11884477" cy="4754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218092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484853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3117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1.</a:t>
                      </a:r>
                      <a:endParaRPr lang="en-US" sz="16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600" dirty="0" err="1"/>
                        <a:t>Penyediaan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alat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atau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pendukung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Isi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Silabus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Tujuan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Pembagian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Tugas</a:t>
                      </a:r>
                      <a:r>
                        <a:rPr lang="en-US" sz="1600" dirty="0"/>
                        <a:t> Guru &amp; </a:t>
                      </a:r>
                      <a:r>
                        <a:rPr lang="en-US" sz="1600" dirty="0" err="1"/>
                        <a:t>Jadwal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Pelajaran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Silabus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Program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Kurikulum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02.03.137</a:t>
                      </a:r>
                    </a:p>
                    <a:p>
                      <a:r>
                        <a:rPr lang="en-US" sz="1600" dirty="0"/>
                        <a:t>02.03.17.</a:t>
                      </a:r>
                    </a:p>
                    <a:p>
                      <a:r>
                        <a:rPr lang="en-US" sz="1600" dirty="0"/>
                        <a:t>02.03.20.</a:t>
                      </a:r>
                    </a:p>
                    <a:p>
                      <a:r>
                        <a:rPr lang="en-US" sz="1600" dirty="0"/>
                        <a:t>02.03.29.</a:t>
                      </a:r>
                    </a:p>
                    <a:p>
                      <a:r>
                        <a:rPr lang="en-US" sz="1600" dirty="0"/>
                        <a:t>02.03.65.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795271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 </a:t>
                      </a:r>
                      <a:r>
                        <a:rPr lang="en-US" sz="1600" dirty="0" err="1"/>
                        <a:t>Administrasi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Bahan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Alat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Laboratorium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Praktik</a:t>
                      </a:r>
                      <a:r>
                        <a:rPr lang="en-US" sz="1600" dirty="0"/>
                        <a:t> Bahasa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Praktik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Komputer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Praktik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Teknologi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Dasar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Praktik</a:t>
                      </a:r>
                      <a:r>
                        <a:rPr lang="en-US" sz="1600" dirty="0"/>
                        <a:t> Internet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Praktik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Keterampilan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Referensi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03.05.05.</a:t>
                      </a:r>
                    </a:p>
                    <a:p>
                      <a:r>
                        <a:rPr lang="en-US" sz="1600" dirty="0"/>
                        <a:t>03.05.06.</a:t>
                      </a:r>
                    </a:p>
                    <a:p>
                      <a:r>
                        <a:rPr lang="en-US" sz="1600" dirty="0"/>
                        <a:t>03.05.07.</a:t>
                      </a:r>
                    </a:p>
                    <a:p>
                      <a:r>
                        <a:rPr lang="en-US" sz="1600" dirty="0"/>
                        <a:t>03.05.08.</a:t>
                      </a:r>
                    </a:p>
                    <a:p>
                      <a:r>
                        <a:rPr lang="en-US" sz="1600" dirty="0"/>
                        <a:t>03.05.09.</a:t>
                      </a:r>
                    </a:p>
                    <a:p>
                      <a:r>
                        <a:rPr lang="en-US" sz="1600" dirty="0"/>
                        <a:t>03.05.10.</a:t>
                      </a:r>
                    </a:p>
                    <a:p>
                      <a:r>
                        <a:rPr lang="en-US" sz="1600" dirty="0"/>
                        <a:t>03.05.11.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77211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alat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peraga</a:t>
                      </a:r>
                      <a:r>
                        <a:rPr lang="en-US" sz="1600" dirty="0"/>
                        <a:t> IPA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05.03.61.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0012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79788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968900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PELAKSANAAN KEGIATAN PEMBELAJARAN DAN EKSTRAKURIKULER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ekstrakurikuler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teknologi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non-</a:t>
            </a:r>
            <a:r>
              <a:rPr lang="en-US" dirty="0" err="1"/>
              <a:t>teknologi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076918"/>
              </p:ext>
            </p:extLst>
          </p:nvPr>
        </p:nvGraphicFramePr>
        <p:xfrm>
          <a:off x="133350" y="1872903"/>
          <a:ext cx="11884477" cy="3444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6192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74277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484853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3117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2.</a:t>
                      </a:r>
                      <a:endParaRPr lang="en-US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remedial,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pengayaan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persiapan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ujian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Penyelenggaraan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Perbaikan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Pengayaan</a:t>
                      </a:r>
                      <a:r>
                        <a:rPr lang="en-US" sz="1600" dirty="0"/>
                        <a:t> (Remedial)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Konsultasi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mutu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(</a:t>
                      </a:r>
                      <a:r>
                        <a:rPr lang="en-US" sz="1600" dirty="0" err="1"/>
                        <a:t>Konsultan</a:t>
                      </a:r>
                      <a:r>
                        <a:rPr lang="en-US" sz="1600" dirty="0"/>
                        <a:t> &amp; </a:t>
                      </a:r>
                      <a:r>
                        <a:rPr lang="en-US" sz="1600" dirty="0" err="1"/>
                        <a:t>Psikolog</a:t>
                      </a:r>
                      <a:r>
                        <a:rPr lang="en-US" sz="16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03.03.31.</a:t>
                      </a:r>
                    </a:p>
                    <a:p>
                      <a:r>
                        <a:rPr lang="en-US" sz="1600" dirty="0"/>
                        <a:t>03.03.33.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795271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implementasi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sistem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Analisis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Remedial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Pengayaan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Penyelenggaraan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aktif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kreatif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efektif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nyaman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08.03.62.</a:t>
                      </a:r>
                    </a:p>
                    <a:p>
                      <a:r>
                        <a:rPr lang="en-US" sz="1600" dirty="0"/>
                        <a:t>08.03.63.</a:t>
                      </a:r>
                    </a:p>
                    <a:p>
                      <a:r>
                        <a:rPr lang="en-US" sz="1600" dirty="0"/>
                        <a:t>08.03.64.</a:t>
                      </a:r>
                    </a:p>
                    <a:p>
                      <a:r>
                        <a:rPr lang="en-US" sz="1600" dirty="0"/>
                        <a:t>08.03.66.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772111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33349" y="5317143"/>
            <a:ext cx="10878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 err="1"/>
              <a:t>Contoh</a:t>
            </a:r>
            <a:r>
              <a:rPr lang="en-ID" dirty="0"/>
              <a:t> </a:t>
            </a:r>
            <a:r>
              <a:rPr lang="en-ID" dirty="0" err="1"/>
              <a:t>Komponen</a:t>
            </a:r>
            <a:r>
              <a:rPr lang="en-ID" dirty="0"/>
              <a:t> </a:t>
            </a:r>
            <a:r>
              <a:rPr lang="en-ID" dirty="0" err="1"/>
              <a:t>Belanja</a:t>
            </a:r>
            <a:r>
              <a:rPr lang="en-ID" dirty="0"/>
              <a:t> </a:t>
            </a:r>
            <a:r>
              <a:rPr lang="en-ID" dirty="0" err="1"/>
              <a:t>terkait</a:t>
            </a:r>
            <a:r>
              <a:rPr lang="en-ID" dirty="0"/>
              <a:t> : 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Belanja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/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Kantor-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Cetak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Penggandaan</a:t>
            </a:r>
            <a:endParaRPr lang="en-US" dirty="0"/>
          </a:p>
          <a:p>
            <a:pPr marL="342900" indent="-342900">
              <a:buFont typeface="+mj-lt"/>
              <a:buAutoNum type="alphaLcPeriod"/>
            </a:pPr>
            <a:r>
              <a:rPr lang="fi-FI" dirty="0"/>
              <a:t>Belanja Alat/Bahan untuk Kegiatan Kantor-Alat Tulis Kantor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Belanja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/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Kantor- </a:t>
            </a:r>
            <a:r>
              <a:rPr lang="en-US" dirty="0" err="1"/>
              <a:t>Kertas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Cover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72010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968900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PELAKSANAAN KEGIATAN PEMBELAJARAN DAN EKSTRAKURIKULER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ekstrakurikuler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teknologi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non-</a:t>
            </a:r>
            <a:r>
              <a:rPr lang="en-US" dirty="0" err="1"/>
              <a:t>teknologi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814775"/>
              </p:ext>
            </p:extLst>
          </p:nvPr>
        </p:nvGraphicFramePr>
        <p:xfrm>
          <a:off x="133350" y="1872903"/>
          <a:ext cx="11884477" cy="3688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6192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74277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484853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3117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3.</a:t>
                      </a:r>
                      <a:endParaRPr lang="en-US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600" dirty="0" err="1"/>
                        <a:t>Biaya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untuk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mengembangkan</a:t>
                      </a:r>
                      <a:r>
                        <a:rPr lang="en-US" sz="1600" dirty="0"/>
                        <a:t> media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berbasis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teknologi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informasi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komunikasi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Pengayaan</a:t>
                      </a:r>
                      <a:r>
                        <a:rPr lang="en-US" sz="1600" dirty="0"/>
                        <a:t> TIK </a:t>
                      </a:r>
                      <a:r>
                        <a:rPr lang="en-US" sz="1600" dirty="0" err="1"/>
                        <a:t>untuk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memfasilitasi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: TIK </a:t>
                      </a:r>
                      <a:r>
                        <a:rPr lang="en-US" sz="1600" dirty="0" err="1"/>
                        <a:t>sebagai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wahana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kreativitas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inovasi</a:t>
                      </a:r>
                      <a:r>
                        <a:rPr lang="en-US" sz="1600" dirty="0"/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: TIK </a:t>
                      </a:r>
                      <a:r>
                        <a:rPr lang="en-US" sz="1600" dirty="0" err="1"/>
                        <a:t>untuk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meningkatkan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integritas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kebangsaan</a:t>
                      </a:r>
                      <a:r>
                        <a:rPr lang="en-US" sz="16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03.03.06.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03.03.07.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03.03.08.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795271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pembiayaan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Biaya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untuk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mengembangkan</a:t>
                      </a:r>
                      <a:r>
                        <a:rPr lang="en-US" sz="1600" dirty="0"/>
                        <a:t> media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berbasis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teknologi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informasi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komunikasi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07.03.122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772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03042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968900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PELAKSANAAN KEGIATAN PEMBELAJARAN DAN EKSTRAKURIKULER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ekstrakurikuler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teknologi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non-</a:t>
            </a:r>
            <a:r>
              <a:rPr lang="en-US" dirty="0" err="1"/>
              <a:t>teknologi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24123"/>
              </p:ext>
            </p:extLst>
          </p:nvPr>
        </p:nvGraphicFramePr>
        <p:xfrm>
          <a:off x="133350" y="1872903"/>
          <a:ext cx="11884477" cy="4267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241935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3525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3117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4.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Penyediaan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aplikasi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atau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perangkat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lunak</a:t>
                      </a:r>
                      <a:r>
                        <a:rPr lang="en-US" sz="1600" dirty="0"/>
                        <a:t> yang </a:t>
                      </a:r>
                      <a:r>
                        <a:rPr lang="en-US" sz="1600" dirty="0" err="1"/>
                        <a:t>digunakan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proses </a:t>
                      </a:r>
                      <a:r>
                        <a:rPr lang="en-US" sz="1600" dirty="0" err="1"/>
                        <a:t>pembelajaran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Penyediaan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alat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atau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pendukung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Penyediaan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aplikasi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atau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perangkat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lunak</a:t>
                      </a:r>
                      <a:r>
                        <a:rPr lang="en-US" sz="1600" dirty="0"/>
                        <a:t> yang </a:t>
                      </a:r>
                      <a:r>
                        <a:rPr lang="en-US" sz="1600" dirty="0" err="1"/>
                        <a:t>digunakan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proses </a:t>
                      </a:r>
                      <a:r>
                        <a:rPr lang="en-US" sz="1600" dirty="0" err="1"/>
                        <a:t>pembelajaran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05.03.121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05.03.123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7952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5.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Penyediaan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atau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konten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Aero Modelling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03.03.30.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918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6.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literasi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numerasi</a:t>
                      </a:r>
                      <a:r>
                        <a:rPr lang="en-US" sz="1600" dirty="0"/>
                        <a:t>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literasi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literasi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pelibatan</a:t>
                      </a:r>
                      <a:r>
                        <a:rPr lang="en-US" sz="1600" dirty="0"/>
                        <a:t> orang </a:t>
                      </a:r>
                      <a:r>
                        <a:rPr lang="en-US" sz="1600" dirty="0" err="1"/>
                        <a:t>tua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literasi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03.03.120</a:t>
                      </a:r>
                    </a:p>
                    <a:p>
                      <a:r>
                        <a:rPr lang="en-US" sz="1600" dirty="0"/>
                        <a:t>03.03.76.</a:t>
                      </a:r>
                    </a:p>
                    <a:p>
                      <a:r>
                        <a:rPr lang="en-US" sz="1600" dirty="0"/>
                        <a:t>03.03.77.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45239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968900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PELAKSANAAN KEGIATAN PEMBELAJARAN DAN EKSTRAKURIKULER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ekstrakurikuler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teknologi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non-</a:t>
            </a:r>
            <a:r>
              <a:rPr lang="en-US" dirty="0" err="1"/>
              <a:t>teknologi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0906201"/>
              </p:ext>
            </p:extLst>
          </p:nvPr>
        </p:nvGraphicFramePr>
        <p:xfrm>
          <a:off x="133350" y="1872903"/>
          <a:ext cx="11884477" cy="4815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241935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3525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3117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6.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literasi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numerasi</a:t>
                      </a:r>
                      <a:r>
                        <a:rPr lang="en-US" sz="1600" dirty="0"/>
                        <a:t>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kapasitas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satuan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secara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mandiri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untuk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mengajar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literasi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secara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efektif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literasi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modul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sumber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lainnya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diluar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refleksi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kepemimpinan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instruksional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numerasi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pelibatan</a:t>
                      </a:r>
                      <a:r>
                        <a:rPr lang="en-US" sz="1600" dirty="0"/>
                        <a:t> orang </a:t>
                      </a:r>
                      <a:r>
                        <a:rPr lang="en-US" sz="1600" dirty="0" err="1"/>
                        <a:t>tua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numerasi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03.03.78.</a:t>
                      </a:r>
                    </a:p>
                    <a:p>
                      <a:endParaRPr lang="en-ID" sz="1600" dirty="0"/>
                    </a:p>
                    <a:p>
                      <a:endParaRPr lang="en-ID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03.03.79.</a:t>
                      </a:r>
                    </a:p>
                    <a:p>
                      <a:endParaRPr lang="en-ID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03.03.81.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03.03.82.</a:t>
                      </a:r>
                    </a:p>
                    <a:p>
                      <a:endParaRPr lang="en-ID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03.03.83.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03.03.84.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54505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968900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PELAKSANAAN KEGIATAN PEMBELAJARAN DAN EKSTRAKURIKULER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ekstrakurikuler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teknologi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non-</a:t>
            </a:r>
            <a:r>
              <a:rPr lang="en-US" dirty="0" err="1"/>
              <a:t>teknologi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139235"/>
              </p:ext>
            </p:extLst>
          </p:nvPr>
        </p:nvGraphicFramePr>
        <p:xfrm>
          <a:off x="133350" y="1872903"/>
          <a:ext cx="11884477" cy="4328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241935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3525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3117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6.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literasi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numerasi</a:t>
                      </a:r>
                      <a:r>
                        <a:rPr lang="en-US" sz="1600" dirty="0"/>
                        <a:t>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kapasitas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satuan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secara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mandiri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untuk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mengajar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numerasi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secara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efektif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numerasi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modul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sumber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lainnya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diluar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beriman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bertakwa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kepada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Tuhan</a:t>
                      </a:r>
                      <a:r>
                        <a:rPr lang="en-US" sz="1600" dirty="0"/>
                        <a:t> YME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berakhlak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mulia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pelibatan</a:t>
                      </a:r>
                      <a:r>
                        <a:rPr lang="en-US" sz="1600" dirty="0"/>
                        <a:t> orang </a:t>
                      </a:r>
                      <a:r>
                        <a:rPr lang="en-US" sz="1600" dirty="0" err="1"/>
                        <a:t>tua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beriman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bertakwa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kepada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Tuhan</a:t>
                      </a:r>
                      <a:r>
                        <a:rPr lang="en-US" sz="1600" dirty="0"/>
                        <a:t> YME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berakhlak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mulia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03.03.85.</a:t>
                      </a:r>
                    </a:p>
                    <a:p>
                      <a:endParaRPr lang="en-ID" sz="1600" dirty="0"/>
                    </a:p>
                    <a:p>
                      <a:endParaRPr lang="en-ID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03.03.86.</a:t>
                      </a:r>
                    </a:p>
                    <a:p>
                      <a:endParaRPr lang="en-ID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03.03.87.</a:t>
                      </a:r>
                    </a:p>
                    <a:p>
                      <a:endParaRPr lang="en-ID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03.03.88.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75232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968900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PELAKSANAAN KEGIATAN PEMBELAJARAN DAN EKSTRAKURIKULER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ekstrakurikuler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teknologi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non-</a:t>
            </a:r>
            <a:r>
              <a:rPr lang="en-US" dirty="0" err="1"/>
              <a:t>teknologi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841046"/>
              </p:ext>
            </p:extLst>
          </p:nvPr>
        </p:nvGraphicFramePr>
        <p:xfrm>
          <a:off x="133350" y="1872903"/>
          <a:ext cx="11884477" cy="4328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241935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3525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3117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6.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literasi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numerasi</a:t>
                      </a:r>
                      <a:r>
                        <a:rPr lang="en-US" sz="1600" dirty="0"/>
                        <a:t>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kapasitas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satuan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secara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mandiri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untuk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mengajar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beriman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bertakwa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kepada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Tuhan</a:t>
                      </a:r>
                      <a:r>
                        <a:rPr lang="en-US" sz="1600" dirty="0"/>
                        <a:t> YME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berakhlak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mulia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secara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efektif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beriman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bertakwa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kepada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Tuhan</a:t>
                      </a:r>
                      <a:r>
                        <a:rPr lang="en-US" sz="1600" dirty="0"/>
                        <a:t> YME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berakhlak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mulia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modul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sumber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lainnya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diluar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gotong royong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pelibatan</a:t>
                      </a:r>
                      <a:r>
                        <a:rPr lang="en-US" sz="1600" dirty="0"/>
                        <a:t> orang </a:t>
                      </a:r>
                      <a:r>
                        <a:rPr lang="en-US" sz="1600" dirty="0" err="1"/>
                        <a:t>tua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gotong royong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03.03.89.</a:t>
                      </a:r>
                    </a:p>
                    <a:p>
                      <a:endParaRPr lang="en-ID" sz="1600" dirty="0"/>
                    </a:p>
                    <a:p>
                      <a:endParaRPr lang="en-ID" sz="1600" dirty="0"/>
                    </a:p>
                    <a:p>
                      <a:endParaRPr lang="en-ID" sz="1600" dirty="0"/>
                    </a:p>
                    <a:p>
                      <a:endParaRPr lang="en-ID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03.03.90.</a:t>
                      </a:r>
                    </a:p>
                    <a:p>
                      <a:endParaRPr lang="en-ID" sz="1600" dirty="0"/>
                    </a:p>
                    <a:p>
                      <a:endParaRPr lang="en-ID" sz="1600" dirty="0"/>
                    </a:p>
                    <a:p>
                      <a:endParaRPr lang="en-ID" sz="1600" dirty="0"/>
                    </a:p>
                    <a:p>
                      <a:r>
                        <a:rPr lang="en-US" sz="1600" dirty="0"/>
                        <a:t>03.03.91.</a:t>
                      </a:r>
                    </a:p>
                    <a:p>
                      <a:endParaRPr lang="en-ID" sz="1600" dirty="0"/>
                    </a:p>
                    <a:p>
                      <a:r>
                        <a:rPr lang="en-US" sz="1600" dirty="0"/>
                        <a:t>03.03.92.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69386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968900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PELAKSANAAN KEGIATAN PEMBELAJARAN DAN EKSTRAKURIKULER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ekstrakurikuler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teknologi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non-</a:t>
            </a:r>
            <a:r>
              <a:rPr lang="en-US" dirty="0" err="1"/>
              <a:t>teknologi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237158"/>
              </p:ext>
            </p:extLst>
          </p:nvPr>
        </p:nvGraphicFramePr>
        <p:xfrm>
          <a:off x="133350" y="1872903"/>
          <a:ext cx="11884477" cy="4815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77165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4668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0863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3117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6.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literasi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numerasi</a:t>
                      </a:r>
                      <a:r>
                        <a:rPr lang="en-US" sz="1600" dirty="0"/>
                        <a:t>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kapasitas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satuan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secara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mandiri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untuk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mengajar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gotong royong </a:t>
                      </a:r>
                      <a:r>
                        <a:rPr lang="en-US" sz="1600" dirty="0" err="1"/>
                        <a:t>secara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efektif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gotong royong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modul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sumber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lainnya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diluar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kreativitas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pelibatan</a:t>
                      </a:r>
                      <a:r>
                        <a:rPr lang="en-US" sz="1600" dirty="0"/>
                        <a:t> orang </a:t>
                      </a:r>
                      <a:r>
                        <a:rPr lang="en-US" sz="1600" dirty="0" err="1"/>
                        <a:t>tua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kreativitas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kapasitas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satuan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secara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mandiri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untuk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mengajar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kreativitas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secara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efektif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kreativitas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modul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sumber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lainnya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diluar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nalar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kritis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PMM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03.03.93.</a:t>
                      </a:r>
                    </a:p>
                    <a:p>
                      <a:endParaRPr lang="en-ID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03.03.94.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03.03.95.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03.03.96.</a:t>
                      </a:r>
                    </a:p>
                    <a:p>
                      <a:endParaRPr lang="en-ID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03.03.97.</a:t>
                      </a:r>
                    </a:p>
                    <a:p>
                      <a:endParaRPr lang="en-ID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03.03.98.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03.03.99.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83331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968900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PELAKSANAAN KEGIATAN PEMBELAJARAN DAN EKSTRAKURIKULER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ekstrakurikuler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teknologi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non-</a:t>
            </a:r>
            <a:r>
              <a:rPr lang="en-US" dirty="0" err="1"/>
              <a:t>teknologi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55289"/>
              </p:ext>
            </p:extLst>
          </p:nvPr>
        </p:nvGraphicFramePr>
        <p:xfrm>
          <a:off x="133350" y="1872903"/>
          <a:ext cx="11884477" cy="4572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77165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4668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0863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3117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7.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penumbuhan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budi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pekerti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termasuk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pencegahan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penanggulangan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tindak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kekerasan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kebhinekaan</a:t>
                      </a:r>
                      <a:r>
                        <a:rPr lang="en-US" sz="1600" dirty="0"/>
                        <a:t> di </a:t>
                      </a:r>
                      <a:r>
                        <a:rPr lang="en-US" sz="1600" dirty="0" err="1"/>
                        <a:t>lingkungan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Satuan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: </a:t>
                      </a:r>
                      <a:r>
                        <a:rPr lang="en-US" sz="1600" dirty="0" err="1"/>
                        <a:t>Melaksanakan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perilaku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hidup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bersih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sehat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sehat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aman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ramah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anak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menyenangkan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pelibatan</a:t>
                      </a:r>
                      <a:r>
                        <a:rPr lang="en-US" sz="1600" dirty="0"/>
                        <a:t> orang </a:t>
                      </a:r>
                      <a:r>
                        <a:rPr lang="en-US" sz="1600" dirty="0" err="1"/>
                        <a:t>tua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nalar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kritis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kapasitas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satuan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secara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mandiri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untuk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mengajar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nalar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kritis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secara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efektif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perundungan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hukuman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fisik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kekerasan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seksual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PMM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03.03.10.</a:t>
                      </a:r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03.03.100</a:t>
                      </a:r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03.03.101</a:t>
                      </a:r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03.03.112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03.03.113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03.03.114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3841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290" y="102985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ID" sz="3200" b="1" dirty="0"/>
              <a:t>TUJUAN KEGIATAN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919453996"/>
              </p:ext>
            </p:extLst>
          </p:nvPr>
        </p:nvGraphicFramePr>
        <p:xfrm>
          <a:off x="1612900" y="1323976"/>
          <a:ext cx="9759950" cy="47191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ight Arrow 6"/>
          <p:cNvSpPr/>
          <p:nvPr/>
        </p:nvSpPr>
        <p:spPr>
          <a:xfrm>
            <a:off x="9058275" y="1495425"/>
            <a:ext cx="295275" cy="127635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9067800" y="3045355"/>
            <a:ext cx="295275" cy="1307570"/>
          </a:xfrm>
          <a:prstGeom prst="rightArrow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9039224" y="4648200"/>
            <a:ext cx="295275" cy="1394884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467850" y="1368953"/>
            <a:ext cx="2609850" cy="13170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rgbClr val="002060"/>
                </a:solidFill>
              </a:rPr>
              <a:t>Dipahaminya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Peraturan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Mendikbudristek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Nomor</a:t>
            </a:r>
            <a:r>
              <a:rPr lang="en-US" sz="1600" dirty="0">
                <a:solidFill>
                  <a:srgbClr val="002060"/>
                </a:solidFill>
              </a:rPr>
              <a:t> 63 </a:t>
            </a:r>
            <a:r>
              <a:rPr lang="en-US" sz="1600" dirty="0" err="1">
                <a:solidFill>
                  <a:srgbClr val="002060"/>
                </a:solidFill>
              </a:rPr>
              <a:t>Tahun</a:t>
            </a:r>
            <a:r>
              <a:rPr lang="en-US" sz="1600" dirty="0">
                <a:solidFill>
                  <a:srgbClr val="002060"/>
                </a:solidFill>
              </a:rPr>
              <a:t> 2023 </a:t>
            </a:r>
            <a:r>
              <a:rPr lang="en-US" sz="1600" dirty="0" err="1">
                <a:solidFill>
                  <a:srgbClr val="002060"/>
                </a:solidFill>
              </a:rPr>
              <a:t>tentang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Petunjuk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Teknis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Pengelolaan</a:t>
            </a:r>
            <a:r>
              <a:rPr lang="en-US" sz="1600" dirty="0">
                <a:solidFill>
                  <a:srgbClr val="002060"/>
                </a:solidFill>
              </a:rPr>
              <a:t> Dana BOSP</a:t>
            </a:r>
          </a:p>
        </p:txBody>
      </p:sp>
      <p:sp>
        <p:nvSpPr>
          <p:cNvPr id="17" name="Rectangle 16"/>
          <p:cNvSpPr/>
          <p:nvPr/>
        </p:nvSpPr>
        <p:spPr>
          <a:xfrm>
            <a:off x="9467850" y="3047469"/>
            <a:ext cx="2609850" cy="13170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rgbClr val="002060"/>
                </a:solidFill>
              </a:rPr>
              <a:t>Rencana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Kerja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dan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Anggaran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Sekolah</a:t>
            </a:r>
            <a:r>
              <a:rPr lang="en-US" sz="1600" dirty="0">
                <a:solidFill>
                  <a:srgbClr val="002060"/>
                </a:solidFill>
              </a:rPr>
              <a:t> (RKAS) </a:t>
            </a:r>
            <a:r>
              <a:rPr lang="en-US" sz="1600" dirty="0" err="1">
                <a:solidFill>
                  <a:srgbClr val="002060"/>
                </a:solidFill>
              </a:rPr>
              <a:t>dalam</a:t>
            </a:r>
            <a:r>
              <a:rPr lang="en-US" sz="1600" dirty="0">
                <a:solidFill>
                  <a:srgbClr val="002060"/>
                </a:solidFill>
              </a:rPr>
              <a:t> ARKAS </a:t>
            </a:r>
            <a:r>
              <a:rPr lang="en-US" sz="1600" dirty="0" err="1">
                <a:solidFill>
                  <a:srgbClr val="002060"/>
                </a:solidFill>
              </a:rPr>
              <a:t>terinput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sesuai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dengan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ketentuan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dan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tepat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waktu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467850" y="4676510"/>
            <a:ext cx="2609850" cy="13170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rgbClr val="002060"/>
                </a:solidFill>
              </a:rPr>
              <a:t>Peningkatan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en-US" sz="1600" dirty="0" err="1">
                <a:solidFill>
                  <a:srgbClr val="002060"/>
                </a:solidFill>
              </a:rPr>
              <a:t>Raport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Pendidikan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dan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Terwujudnya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tujuan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pendidikan</a:t>
            </a:r>
            <a:r>
              <a:rPr lang="en-US" sz="1600" dirty="0">
                <a:solidFill>
                  <a:srgbClr val="002060"/>
                </a:solidFill>
              </a:rPr>
              <a:t> yang </a:t>
            </a:r>
            <a:r>
              <a:rPr lang="en-US" sz="1600" dirty="0" err="1">
                <a:solidFill>
                  <a:srgbClr val="002060"/>
                </a:solidFill>
              </a:rPr>
              <a:t>berkualitas</a:t>
            </a:r>
            <a:endParaRPr lang="en-US" sz="1600" dirty="0">
              <a:solidFill>
                <a:srgbClr val="00206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10" t="34925" r="15066"/>
          <a:stretch/>
        </p:blipFill>
        <p:spPr>
          <a:xfrm flipH="1">
            <a:off x="-109183" y="830997"/>
            <a:ext cx="2666773" cy="537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4383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968900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PELAKSANAAN KEGIATAN PEMBELAJARAN DAN EKSTRAKURIKULER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ekstrakurikuler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teknologi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non-</a:t>
            </a:r>
            <a:r>
              <a:rPr lang="en-US" dirty="0" err="1"/>
              <a:t>teknologi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854933"/>
              </p:ext>
            </p:extLst>
          </p:nvPr>
        </p:nvGraphicFramePr>
        <p:xfrm>
          <a:off x="133350" y="1872903"/>
          <a:ext cx="11884477" cy="4328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77165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4668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0863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3117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7.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penumbuhan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budi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pekerti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termasuk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pencegahan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penanggulangan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tindak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kekerasan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kebhinekaan</a:t>
                      </a:r>
                      <a:r>
                        <a:rPr lang="en-US" sz="1600" dirty="0"/>
                        <a:t> di </a:t>
                      </a:r>
                      <a:r>
                        <a:rPr lang="en-US" sz="1600" dirty="0" err="1"/>
                        <a:t>lingkungan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Satuan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penyalahgunaan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narkoba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toleransi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beragama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budaya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sikap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inklusif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dukungan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kesetaraan</a:t>
                      </a:r>
                      <a:r>
                        <a:rPr lang="en-US" sz="1600" dirty="0"/>
                        <a:t> agama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budaya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komitmen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kebangsaan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: </a:t>
                      </a:r>
                      <a:r>
                        <a:rPr lang="en-US" sz="1600" dirty="0" err="1"/>
                        <a:t>Meningkatkan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kesehatan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reproduksi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remaja</a:t>
                      </a:r>
                      <a:r>
                        <a:rPr lang="en-US" sz="1600" dirty="0"/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penumbuhan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budi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pekerti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program </a:t>
                      </a:r>
                      <a:r>
                        <a:rPr lang="en-US" sz="1600" dirty="0" err="1"/>
                        <a:t>pelibatan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keluarga</a:t>
                      </a:r>
                      <a:r>
                        <a:rPr lang="en-US" sz="1600" dirty="0"/>
                        <a:t> di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03.03.115</a:t>
                      </a:r>
                    </a:p>
                    <a:p>
                      <a:endParaRPr lang="en-ID" sz="1600" dirty="0"/>
                    </a:p>
                    <a:p>
                      <a:r>
                        <a:rPr lang="en-US" sz="1600" dirty="0"/>
                        <a:t>03.03.116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03.03.117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03.03.118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03.03.119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03.03.12.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03.03.16.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21190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968900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PELAKSANAAN KEGIATAN PEMBELAJARAN DAN EKSTRAKURIKULER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ekstrakurikuler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teknologi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non-</a:t>
            </a:r>
            <a:r>
              <a:rPr lang="en-US" dirty="0" err="1"/>
              <a:t>teknologi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764066"/>
              </p:ext>
            </p:extLst>
          </p:nvPr>
        </p:nvGraphicFramePr>
        <p:xfrm>
          <a:off x="133350" y="1872903"/>
          <a:ext cx="11884477" cy="4572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77165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37210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3117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8.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berbasis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proyek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:  </a:t>
                      </a:r>
                      <a:r>
                        <a:rPr lang="en-US" sz="1600" dirty="0" err="1"/>
                        <a:t>pemanfaatan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perpustakaan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nalar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kritis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modul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sumber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lainnya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diluar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kebhinekaan</a:t>
                      </a:r>
                      <a:r>
                        <a:rPr lang="en-US" sz="1600" dirty="0"/>
                        <a:t> global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pelibatan</a:t>
                      </a:r>
                      <a:r>
                        <a:rPr lang="en-US" sz="1600" dirty="0"/>
                        <a:t> orang </a:t>
                      </a:r>
                      <a:r>
                        <a:rPr lang="en-US" sz="1600" dirty="0" err="1"/>
                        <a:t>tua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gotong </a:t>
                      </a:r>
                      <a:r>
                        <a:rPr lang="en-US" sz="1600" dirty="0" err="1"/>
                        <a:t>kebhinekaan</a:t>
                      </a:r>
                      <a:r>
                        <a:rPr lang="en-US" sz="1600" dirty="0"/>
                        <a:t> global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kapasitas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satuan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secara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mandiri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untuk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mengajar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kebhinekaan</a:t>
                      </a:r>
                      <a:r>
                        <a:rPr lang="en-US" sz="1600" dirty="0"/>
                        <a:t> global </a:t>
                      </a:r>
                      <a:r>
                        <a:rPr lang="en-US" sz="1600" dirty="0" err="1"/>
                        <a:t>secara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efektif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kebhinekaan</a:t>
                      </a:r>
                      <a:r>
                        <a:rPr lang="en-US" sz="1600" dirty="0"/>
                        <a:t> global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modul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sumber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lainnya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diluar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pelibatan</a:t>
                      </a:r>
                      <a:r>
                        <a:rPr lang="en-US" sz="1600" dirty="0"/>
                        <a:t> orang </a:t>
                      </a:r>
                      <a:r>
                        <a:rPr lang="en-US" sz="1600" dirty="0" err="1"/>
                        <a:t>tua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kemandirian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03.03.09.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03.03.102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03.03.103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03.03.104</a:t>
                      </a:r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03.03.105</a:t>
                      </a:r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03.03.106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03.03.107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44592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968900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PELAKSANAAN KEGIATAN PEMBELAJARAN DAN EKSTRAKURIKULER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ekstrakurikuler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teknologi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non-</a:t>
            </a:r>
            <a:r>
              <a:rPr lang="en-US" dirty="0" err="1"/>
              <a:t>teknologi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982103"/>
              </p:ext>
            </p:extLst>
          </p:nvPr>
        </p:nvGraphicFramePr>
        <p:xfrm>
          <a:off x="133350" y="1872903"/>
          <a:ext cx="11884477" cy="4572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77165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37210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3117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8.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berbasis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proyek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kapasitas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satuan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secara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mandiri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untuk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mengajar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kemandirian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secara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efektif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kemandirian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modul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sumber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lainnya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diluar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Penyelenggaraan</a:t>
                      </a:r>
                      <a:r>
                        <a:rPr lang="en-US" sz="1600" dirty="0"/>
                        <a:t>: </a:t>
                      </a:r>
                      <a:r>
                        <a:rPr lang="en-US" sz="1600" dirty="0" err="1"/>
                        <a:t>pencegahan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penyalahgunaan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narkotika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psikotropika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zat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adiktif</a:t>
                      </a:r>
                      <a:r>
                        <a:rPr lang="en-US" sz="1600" dirty="0"/>
                        <a:t> (</a:t>
                      </a:r>
                      <a:r>
                        <a:rPr lang="en-US" sz="1600" dirty="0" err="1"/>
                        <a:t>narkoba</a:t>
                      </a:r>
                      <a:r>
                        <a:rPr lang="en-US" sz="1600" dirty="0"/>
                        <a:t>), </a:t>
                      </a:r>
                      <a:r>
                        <a:rPr lang="en-US" sz="1600" dirty="0" err="1"/>
                        <a:t>minuman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keras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merokok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HIV AIDS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kesejahteraan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psikologis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siswa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kesejahteraan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psikologis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berbasis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proyek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kualitas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melalui</a:t>
                      </a:r>
                      <a:r>
                        <a:rPr lang="en-US" sz="1600" dirty="0"/>
                        <a:t> PMM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Profil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Pelajar</a:t>
                      </a:r>
                      <a:r>
                        <a:rPr lang="en-US" sz="1600" dirty="0"/>
                        <a:t> Pancasila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03.03.108</a:t>
                      </a:r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03.03.109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03.03.11.</a:t>
                      </a:r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03.03.110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03.03.111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03.03.132</a:t>
                      </a:r>
                    </a:p>
                    <a:p>
                      <a:r>
                        <a:rPr lang="en-US" sz="1600" dirty="0"/>
                        <a:t>03.03.134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03.03.136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3206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968900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PELAKSANAAN KEGIATAN PEMBELAJARAN DAN EKSTRAKURIKULER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ekstrakurikuler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teknologi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non-</a:t>
            </a:r>
            <a:r>
              <a:rPr lang="en-US" dirty="0" err="1"/>
              <a:t>teknologi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660226"/>
              </p:ext>
            </p:extLst>
          </p:nvPr>
        </p:nvGraphicFramePr>
        <p:xfrm>
          <a:off x="133350" y="1872903"/>
          <a:ext cx="11884477" cy="4084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77165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5430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47434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3117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9.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Pembiayaan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lain yang </a:t>
                      </a:r>
                      <a:r>
                        <a:rPr lang="en-US" sz="1600" dirty="0" err="1"/>
                        <a:t>relevan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rangka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menunjang</a:t>
                      </a:r>
                      <a:r>
                        <a:rPr lang="en-US" sz="1600" dirty="0"/>
                        <a:t> proses </a:t>
                      </a:r>
                      <a:r>
                        <a:rPr lang="en-US" sz="1600" dirty="0" err="1"/>
                        <a:t>pembelajaran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pengelolaan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Penyelenggaraan</a:t>
                      </a:r>
                      <a:r>
                        <a:rPr lang="en-US" sz="1600" dirty="0"/>
                        <a:t>: </a:t>
                      </a:r>
                      <a:r>
                        <a:rPr lang="en-US" sz="1600" dirty="0" err="1"/>
                        <a:t>Melaksanakan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7 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Program </a:t>
                      </a:r>
                      <a:r>
                        <a:rPr lang="en-US" sz="1600" dirty="0" err="1"/>
                        <a:t>Tahunan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Program Semester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RPP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Program BP/BK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Program </a:t>
                      </a:r>
                      <a:r>
                        <a:rPr lang="en-US" sz="1600" dirty="0" err="1"/>
                        <a:t>Pengelolaan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Laboratorium</a:t>
                      </a:r>
                      <a:r>
                        <a:rPr lang="en-US" sz="1600" dirty="0"/>
                        <a:t> IPA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Program </a:t>
                      </a:r>
                      <a:r>
                        <a:rPr lang="en-US" sz="1600" dirty="0" err="1"/>
                        <a:t>Pengelolaan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Laboratorium</a:t>
                      </a:r>
                      <a:r>
                        <a:rPr lang="en-US" sz="1600" dirty="0"/>
                        <a:t> Bahasa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Program </a:t>
                      </a:r>
                      <a:r>
                        <a:rPr lang="en-US" sz="1600" dirty="0" err="1"/>
                        <a:t>Pengelolaan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Laboratorium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Komputer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Program </a:t>
                      </a:r>
                      <a:r>
                        <a:rPr lang="en-US" sz="1600" dirty="0" err="1"/>
                        <a:t>Pengelolaan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Bengkel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Keterampilan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Program </a:t>
                      </a:r>
                      <a:r>
                        <a:rPr lang="en-US" sz="1600" dirty="0" err="1"/>
                        <a:t>Pengelolaan</a:t>
                      </a:r>
                      <a:r>
                        <a:rPr lang="en-US" sz="1600" dirty="0"/>
                        <a:t> Multimedia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06.03.15.</a:t>
                      </a:r>
                    </a:p>
                    <a:p>
                      <a:r>
                        <a:rPr lang="en-US" sz="1600" dirty="0"/>
                        <a:t>06.03.18.</a:t>
                      </a:r>
                    </a:p>
                    <a:p>
                      <a:r>
                        <a:rPr lang="en-US" sz="1600" dirty="0"/>
                        <a:t>06.03.19.</a:t>
                      </a:r>
                    </a:p>
                    <a:p>
                      <a:r>
                        <a:rPr lang="en-US" sz="1600" dirty="0"/>
                        <a:t>06.03.21.</a:t>
                      </a:r>
                    </a:p>
                    <a:p>
                      <a:r>
                        <a:rPr lang="en-US" sz="1600" dirty="0"/>
                        <a:t>06.03.22.</a:t>
                      </a:r>
                    </a:p>
                    <a:p>
                      <a:r>
                        <a:rPr lang="en-US" sz="1600" dirty="0"/>
                        <a:t>06.03.24.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06.03.25.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06.03.26.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06.03.27.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06.03.28.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58141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968900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PELAKSANAAN KEGIATAN PEMBELAJARAN DAN EKSTRAKURIKULER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ekstrakurikuler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teknologi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non-</a:t>
            </a:r>
            <a:r>
              <a:rPr lang="en-US" dirty="0" err="1"/>
              <a:t>teknologi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989851"/>
              </p:ext>
            </p:extLst>
          </p:nvPr>
        </p:nvGraphicFramePr>
        <p:xfrm>
          <a:off x="133350" y="1872903"/>
          <a:ext cx="11884477" cy="4815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219075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6192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33400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10217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10.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Penyelenggaraan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r>
                        <a:rPr lang="en-US" sz="1600" dirty="0"/>
                        <a:t> yang </a:t>
                      </a:r>
                      <a:r>
                        <a:rPr lang="en-US" sz="1600" dirty="0" err="1"/>
                        <a:t>sesuai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dengan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kebutuhan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termasuk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pembiayaan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lomba</a:t>
                      </a:r>
                      <a:r>
                        <a:rPr lang="en-US" sz="1600" dirty="0"/>
                        <a:t> di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karakter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penumbuhan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budi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pekerti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pencegahan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penanggulangan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tindak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kekerasan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kebhinekaan</a:t>
                      </a:r>
                      <a:r>
                        <a:rPr lang="en-US" sz="1600" dirty="0"/>
                        <a:t> di </a:t>
                      </a:r>
                      <a:r>
                        <a:rPr lang="en-US" sz="1600" dirty="0" err="1"/>
                        <a:t>lingkungan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Satuan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Program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Kepramukaan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Seni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Budaya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Olahraga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Paskibra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r>
                        <a:rPr lang="en-US" sz="1600" dirty="0"/>
                        <a:t> PMR </a:t>
                      </a:r>
                      <a:r>
                        <a:rPr lang="en-US" sz="1600" dirty="0" err="1"/>
                        <a:t>Pemula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r>
                        <a:rPr lang="en-US" sz="1600" dirty="0"/>
                        <a:t> English Club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r>
                        <a:rPr lang="en-US" sz="1600" dirty="0"/>
                        <a:t> UKS/KKR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r>
                        <a:rPr lang="en-US" sz="1600" dirty="0"/>
                        <a:t> PKS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r>
                        <a:rPr lang="en-US" sz="1600" dirty="0"/>
                        <a:t> Drum Band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Komputer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Penyelenggaraan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Pesantren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Kilat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Sejenis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r>
                        <a:rPr lang="en-US" sz="1600" dirty="0"/>
                        <a:t> KIR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r>
                        <a:rPr lang="en-US" sz="1600" dirty="0"/>
                        <a:t> LKS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jurnalistik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teater</a:t>
                      </a:r>
                      <a:r>
                        <a:rPr lang="en-US" sz="1600" dirty="0"/>
                        <a:t>,</a:t>
                      </a:r>
                      <a:r>
                        <a:rPr lang="en-US" sz="1600" baseline="0" dirty="0"/>
                        <a:t> TIK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Keagamaan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03.03.135</a:t>
                      </a:r>
                    </a:p>
                    <a:p>
                      <a:r>
                        <a:rPr lang="en-US" sz="1600" dirty="0"/>
                        <a:t>03.03.43.</a:t>
                      </a:r>
                    </a:p>
                    <a:p>
                      <a:r>
                        <a:rPr lang="en-US" sz="1600" dirty="0"/>
                        <a:t>03.03.44.</a:t>
                      </a:r>
                    </a:p>
                    <a:p>
                      <a:r>
                        <a:rPr lang="en-US" sz="1600" dirty="0"/>
                        <a:t>03.03.45.</a:t>
                      </a:r>
                    </a:p>
                    <a:p>
                      <a:r>
                        <a:rPr lang="en-US" sz="1600" dirty="0"/>
                        <a:t>03.03.46.</a:t>
                      </a:r>
                    </a:p>
                    <a:p>
                      <a:r>
                        <a:rPr lang="en-US" sz="1600" dirty="0"/>
                        <a:t>03.03.47.</a:t>
                      </a:r>
                    </a:p>
                    <a:p>
                      <a:r>
                        <a:rPr lang="en-US" sz="1600" dirty="0"/>
                        <a:t>03.03.48.</a:t>
                      </a:r>
                    </a:p>
                    <a:p>
                      <a:r>
                        <a:rPr lang="en-US" sz="1600" dirty="0"/>
                        <a:t>03.03.49.</a:t>
                      </a:r>
                    </a:p>
                    <a:p>
                      <a:r>
                        <a:rPr lang="en-US" sz="1600" dirty="0"/>
                        <a:t>03.03.50.</a:t>
                      </a:r>
                    </a:p>
                    <a:p>
                      <a:r>
                        <a:rPr lang="en-US" sz="1600" dirty="0"/>
                        <a:t>03.03.51.</a:t>
                      </a:r>
                    </a:p>
                    <a:p>
                      <a:r>
                        <a:rPr lang="en-US" sz="1600" dirty="0"/>
                        <a:t>03.03.52.</a:t>
                      </a:r>
                    </a:p>
                    <a:p>
                      <a:r>
                        <a:rPr lang="en-US" sz="1600" dirty="0"/>
                        <a:t>03.03.53.</a:t>
                      </a:r>
                    </a:p>
                    <a:p>
                      <a:r>
                        <a:rPr lang="en-US" sz="1600" dirty="0"/>
                        <a:t>03.03.54.</a:t>
                      </a:r>
                    </a:p>
                    <a:p>
                      <a:r>
                        <a:rPr lang="en-US" sz="1600" dirty="0"/>
                        <a:t>03.03.60.</a:t>
                      </a:r>
                    </a:p>
                    <a:p>
                      <a:r>
                        <a:rPr lang="en-US" sz="1600" dirty="0"/>
                        <a:t>03.03.67.</a:t>
                      </a:r>
                    </a:p>
                    <a:p>
                      <a:r>
                        <a:rPr lang="en-US" sz="1600" dirty="0"/>
                        <a:t>03.03.68.</a:t>
                      </a:r>
                    </a:p>
                    <a:p>
                      <a:r>
                        <a:rPr lang="en-US" sz="1600" dirty="0"/>
                        <a:t>03.03.69.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77069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968900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PELAKSANAAN KEGIATAN PEMBELAJARAN DAN EKSTRAKURIKULER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ekstrakurikuler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teknologi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non-</a:t>
            </a:r>
            <a:r>
              <a:rPr lang="en-US" dirty="0" err="1"/>
              <a:t>teknologi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556773"/>
              </p:ext>
            </p:extLst>
          </p:nvPr>
        </p:nvGraphicFramePr>
        <p:xfrm>
          <a:off x="133350" y="1872903"/>
          <a:ext cx="11884477" cy="4754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3525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25717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10217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 rowSpan="3"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11.</a:t>
                      </a:r>
                      <a:endParaRPr lang="en-US" sz="16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600" dirty="0" err="1"/>
                        <a:t>Pembiayaan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rangka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mengikuti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/ </a:t>
                      </a:r>
                      <a:r>
                        <a:rPr lang="en-US" sz="1600" dirty="0" err="1"/>
                        <a:t>lomba</a:t>
                      </a:r>
                      <a:r>
                        <a:rPr lang="en-US" sz="1600" dirty="0"/>
                        <a:t> di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negeri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Lomba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Lomba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03.03.74.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pengelolaan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Lomba</a:t>
                      </a:r>
                      <a:r>
                        <a:rPr lang="en-US" sz="1600" dirty="0"/>
                        <a:t> Mata </a:t>
                      </a:r>
                      <a:r>
                        <a:rPr lang="en-US" sz="1600" dirty="0" err="1"/>
                        <a:t>Pelajaran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Lomba</a:t>
                      </a:r>
                      <a:r>
                        <a:rPr lang="en-US" sz="1600" dirty="0"/>
                        <a:t> KSN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Lomba</a:t>
                      </a:r>
                      <a:r>
                        <a:rPr lang="en-US" sz="1600" dirty="0"/>
                        <a:t> K2SN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Lomba</a:t>
                      </a:r>
                      <a:r>
                        <a:rPr lang="en-US" sz="1600" dirty="0"/>
                        <a:t> MIPA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Loketa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Penyelenggaraan</a:t>
                      </a:r>
                      <a:r>
                        <a:rPr lang="en-US" sz="1600" dirty="0"/>
                        <a:t> PORSENI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Penyelenggaraan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Seni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Lomba</a:t>
                      </a:r>
                      <a:r>
                        <a:rPr lang="en-US" sz="1600" dirty="0"/>
                        <a:t> FLSSN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Lomba</a:t>
                      </a:r>
                      <a:r>
                        <a:rPr lang="en-US" sz="1600" dirty="0"/>
                        <a:t> MTQ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06.03.34.</a:t>
                      </a:r>
                    </a:p>
                    <a:p>
                      <a:r>
                        <a:rPr lang="en-US" sz="1600" dirty="0"/>
                        <a:t>06.03.35.</a:t>
                      </a:r>
                    </a:p>
                    <a:p>
                      <a:r>
                        <a:rPr lang="en-US" sz="1600" dirty="0"/>
                        <a:t>06.03.36.</a:t>
                      </a:r>
                    </a:p>
                    <a:p>
                      <a:r>
                        <a:rPr lang="en-US" sz="1600" dirty="0"/>
                        <a:t>06.03.37.</a:t>
                      </a:r>
                    </a:p>
                    <a:p>
                      <a:r>
                        <a:rPr lang="en-US" sz="1600" dirty="0"/>
                        <a:t>06.03.38.</a:t>
                      </a:r>
                    </a:p>
                    <a:p>
                      <a:r>
                        <a:rPr lang="en-US" sz="1600" dirty="0"/>
                        <a:t>06.03.39.</a:t>
                      </a:r>
                    </a:p>
                    <a:p>
                      <a:r>
                        <a:rPr lang="en-US" sz="1600" dirty="0"/>
                        <a:t>06.03.40.</a:t>
                      </a:r>
                    </a:p>
                    <a:p>
                      <a:r>
                        <a:rPr lang="en-US" sz="1600" dirty="0"/>
                        <a:t>06.03.56.</a:t>
                      </a:r>
                    </a:p>
                    <a:p>
                      <a:r>
                        <a:rPr lang="en-US" sz="1600" dirty="0"/>
                        <a:t>06.03.57.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67954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pembiayaan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Pembiayaan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rangka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mengikuti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lomba</a:t>
                      </a:r>
                      <a:r>
                        <a:rPr lang="en-US" sz="1600" dirty="0"/>
                        <a:t> di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negeri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07.03.122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1068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75030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968900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PELAKSANAAN KEGIATAN PEMBELAJARAN DAN EKSTRAKURIKULER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ekstrakurikuler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teknologi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non-</a:t>
            </a:r>
            <a:r>
              <a:rPr lang="en-US" dirty="0" err="1"/>
              <a:t>teknologi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867641"/>
              </p:ext>
            </p:extLst>
          </p:nvPr>
        </p:nvGraphicFramePr>
        <p:xfrm>
          <a:off x="133350" y="1872903"/>
          <a:ext cx="11884477" cy="3688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3525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25717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10217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 rowSpan="2"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12.</a:t>
                      </a:r>
                      <a:endParaRPr lang="en-US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600" dirty="0" err="1"/>
                        <a:t>pembiayaan</a:t>
                      </a:r>
                      <a:r>
                        <a:rPr lang="en-US" sz="1600" dirty="0"/>
                        <a:t> lain yang </a:t>
                      </a:r>
                      <a:r>
                        <a:rPr lang="en-US" sz="1600" dirty="0" err="1"/>
                        <a:t>relevan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rangka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menunjang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operasional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Standar Proses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Seleksi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Peserta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Didik</a:t>
                      </a:r>
                      <a:r>
                        <a:rPr lang="en-US" sz="1600" dirty="0"/>
                        <a:t> Program </a:t>
                      </a:r>
                      <a:r>
                        <a:rPr lang="en-US" sz="1600" dirty="0" err="1"/>
                        <a:t>Kelas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Akselerasi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Seleksi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Siswa</a:t>
                      </a:r>
                      <a:r>
                        <a:rPr lang="en-US" sz="1600" dirty="0"/>
                        <a:t> Program Bilingual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Native Speaker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Pemberdayaan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Tanaman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Obat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Keluarga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03.03.58.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03.03.59.</a:t>
                      </a:r>
                    </a:p>
                    <a:p>
                      <a:r>
                        <a:rPr lang="en-US" sz="1600" dirty="0"/>
                        <a:t>03.03.70.</a:t>
                      </a:r>
                    </a:p>
                    <a:p>
                      <a:r>
                        <a:rPr lang="en-US" sz="1600" dirty="0"/>
                        <a:t>03.03.73.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standar pengelolaan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Evaluasi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Penyelenggaraan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Koperasi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Pertukaran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Pelajar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Peringatan</a:t>
                      </a:r>
                      <a:r>
                        <a:rPr lang="en-US" sz="1600" dirty="0"/>
                        <a:t> Hari </a:t>
                      </a:r>
                      <a:r>
                        <a:rPr lang="en-US" sz="1600" dirty="0" err="1"/>
                        <a:t>Besar</a:t>
                      </a:r>
                      <a:r>
                        <a:rPr lang="en-US" sz="1600" dirty="0"/>
                        <a:t> Agama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Nasional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06.04.01.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06.03.41.</a:t>
                      </a:r>
                    </a:p>
                    <a:p>
                      <a:r>
                        <a:rPr lang="en-US" sz="1600" dirty="0"/>
                        <a:t>06.03.42.</a:t>
                      </a:r>
                    </a:p>
                    <a:p>
                      <a:r>
                        <a:rPr lang="en-US" sz="1600" dirty="0"/>
                        <a:t>06.03.55.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679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39557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391291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PELAKSANAAN EVALUASI DAN ASESMEN PEMBELAJARAN 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4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pelaksanaan</a:t>
            </a:r>
            <a:r>
              <a:rPr lang="en-US" dirty="0"/>
              <a:t> </a:t>
            </a:r>
            <a:r>
              <a:rPr lang="en-US" dirty="0" err="1"/>
              <a:t>evaluasi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/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asesmen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rangka</a:t>
            </a:r>
            <a:r>
              <a:rPr lang="en-US" dirty="0"/>
              <a:t> </a:t>
            </a:r>
            <a:r>
              <a:rPr lang="en-US" dirty="0" err="1"/>
              <a:t>peningkatan</a:t>
            </a:r>
            <a:r>
              <a:rPr lang="en-US" dirty="0"/>
              <a:t> </a:t>
            </a:r>
            <a:r>
              <a:rPr lang="en-US" dirty="0" err="1"/>
              <a:t>mutu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733188"/>
              </p:ext>
            </p:extLst>
          </p:nvPr>
        </p:nvGraphicFramePr>
        <p:xfrm>
          <a:off x="133350" y="1872903"/>
          <a:ext cx="11884477" cy="4328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10217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1.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Penyelenggaraan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harian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tengah</a:t>
                      </a:r>
                      <a:r>
                        <a:rPr lang="en-US" sz="1600" dirty="0"/>
                        <a:t> semester,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akhir</a:t>
                      </a:r>
                      <a:r>
                        <a:rPr lang="en-US" sz="1600" dirty="0"/>
                        <a:t> semester,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kenaikan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kelas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implementasi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sistem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/>
                        <a:t>Pelaksanaan Kegiatan Asesmen dan Evaluasi Pembelajaran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Harian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Tengah Semester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Akhir</a:t>
                      </a:r>
                      <a:r>
                        <a:rPr lang="en-US" sz="1600" dirty="0"/>
                        <a:t> Semester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Kenaikan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Kelas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Harian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Tengah Semester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Akhir</a:t>
                      </a:r>
                      <a:r>
                        <a:rPr lang="en-US" sz="1600" dirty="0"/>
                        <a:t> Semester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Kenaikan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Kelas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08.04.14.</a:t>
                      </a:r>
                    </a:p>
                    <a:p>
                      <a:r>
                        <a:rPr lang="en-US" sz="1600" dirty="0"/>
                        <a:t>08.04.15.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08.04.16.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08.04.17.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08.04.18.</a:t>
                      </a:r>
                    </a:p>
                    <a:p>
                      <a:r>
                        <a:rPr lang="en-US" sz="1600" dirty="0"/>
                        <a:t>08.04.23.</a:t>
                      </a:r>
                    </a:p>
                    <a:p>
                      <a:r>
                        <a:rPr lang="en-US" sz="1600" dirty="0"/>
                        <a:t>08.04.24.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08.04.25.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08.04.26.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0672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391291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PELAKSANAAN EVALUASI DAN ASESMEN PEMBELAJARAN 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4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pelaksanaan</a:t>
            </a:r>
            <a:r>
              <a:rPr lang="en-US" dirty="0"/>
              <a:t> </a:t>
            </a:r>
            <a:r>
              <a:rPr lang="en-US" dirty="0" err="1"/>
              <a:t>evaluasi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/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asesmen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rangka</a:t>
            </a:r>
            <a:r>
              <a:rPr lang="en-US" dirty="0"/>
              <a:t> </a:t>
            </a:r>
            <a:r>
              <a:rPr lang="en-US" dirty="0" err="1"/>
              <a:t>peningkatan</a:t>
            </a:r>
            <a:r>
              <a:rPr lang="en-US" dirty="0"/>
              <a:t> </a:t>
            </a:r>
            <a:r>
              <a:rPr lang="en-US" dirty="0" err="1"/>
              <a:t>mutu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2613472"/>
              </p:ext>
            </p:extLst>
          </p:nvPr>
        </p:nvGraphicFramePr>
        <p:xfrm>
          <a:off x="133350" y="1872903"/>
          <a:ext cx="11884477" cy="4663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10217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2.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Dukungan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partisipasi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asesmen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nasional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atau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asesmen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lainnya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implementasi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sistem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/>
                        <a:t>Pelaksanaan Kegiatan Asesmen dan Evaluasi Pembelajaran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Simulasi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Asesmen</a:t>
                      </a:r>
                      <a:r>
                        <a:rPr lang="en-US" sz="1600" dirty="0"/>
                        <a:t> Nasional </a:t>
                      </a:r>
                      <a:r>
                        <a:rPr lang="en-US" sz="1600" dirty="0" err="1"/>
                        <a:t>Berbasis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Komputer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Asesmen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Asesmen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Berbasis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Komputer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Asesmen</a:t>
                      </a:r>
                      <a:r>
                        <a:rPr lang="en-US" sz="1600" dirty="0"/>
                        <a:t> Nasional </a:t>
                      </a:r>
                      <a:r>
                        <a:rPr lang="en-US" sz="1600" dirty="0" err="1"/>
                        <a:t>Berbasis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Kertas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Pensil</a:t>
                      </a:r>
                      <a:r>
                        <a:rPr lang="en-US" sz="1600" dirty="0"/>
                        <a:t> (UNKP)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Asesmen</a:t>
                      </a:r>
                      <a:r>
                        <a:rPr lang="en-US" sz="1600" dirty="0"/>
                        <a:t> Nasional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08.04.30.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06.04.21.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08.04.19.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08.04.22.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3.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refleksi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rangka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pengidentifikasian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tantangan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implementasi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sistem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/>
                        <a:t>Pelaksanaan Kegiatan Asesmen dan Evaluasi Pembelajaran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evaluasi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semua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mapel</a:t>
                      </a:r>
                      <a:r>
                        <a:rPr lang="en-US" sz="1600" dirty="0"/>
                        <a:t>/guru di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Ketuntasan</a:t>
                      </a:r>
                      <a:r>
                        <a:rPr lang="en-US" sz="1600" dirty="0"/>
                        <a:t> Minimal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Kriteria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Kenaikan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Kelas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Kisi </a:t>
                      </a:r>
                      <a:r>
                        <a:rPr lang="en-US" sz="1600" dirty="0" err="1"/>
                        <a:t>Kisi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Harian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Kisi </a:t>
                      </a:r>
                      <a:r>
                        <a:rPr lang="en-US" sz="1600" dirty="0" err="1"/>
                        <a:t>Kisi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Tengah Semester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03.04.20.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08.04.02.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08.04.27.</a:t>
                      </a:r>
                    </a:p>
                    <a:p>
                      <a:r>
                        <a:rPr lang="en-US" sz="1600" dirty="0"/>
                        <a:t>08.04.28.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08.04.29.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74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09473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391291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PELAKSANAAN EVALUASI DAN ASESMEN PEMBELAJARAN 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4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pelaksanaan</a:t>
            </a:r>
            <a:r>
              <a:rPr lang="en-US" dirty="0"/>
              <a:t> </a:t>
            </a:r>
            <a:r>
              <a:rPr lang="en-US" dirty="0" err="1"/>
              <a:t>evaluasi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/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asesmen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rangka</a:t>
            </a:r>
            <a:r>
              <a:rPr lang="en-US" dirty="0"/>
              <a:t> </a:t>
            </a:r>
            <a:r>
              <a:rPr lang="en-US" dirty="0" err="1"/>
              <a:t>peningkatan</a:t>
            </a:r>
            <a:r>
              <a:rPr lang="en-US" dirty="0"/>
              <a:t> </a:t>
            </a:r>
            <a:r>
              <a:rPr lang="en-US" dirty="0" err="1"/>
              <a:t>mutu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918590"/>
              </p:ext>
            </p:extLst>
          </p:nvPr>
        </p:nvGraphicFramePr>
        <p:xfrm>
          <a:off x="133350" y="1872903"/>
          <a:ext cx="11884477" cy="4572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69545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6192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10217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4.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err="1"/>
                        <a:t>Pembiayaan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lain</a:t>
                      </a:r>
                      <a:r>
                        <a:rPr lang="es-ES" sz="1600" dirty="0"/>
                        <a:t> yang relevan </a:t>
                      </a:r>
                      <a:r>
                        <a:rPr lang="es-ES" sz="1600" dirty="0" err="1"/>
                        <a:t>untuk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kegiatan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asesmen</a:t>
                      </a:r>
                      <a:r>
                        <a:rPr lang="es-ES" sz="1600" dirty="0"/>
                        <a:t> dan </a:t>
                      </a:r>
                      <a:r>
                        <a:rPr lang="es-ES" sz="1600" dirty="0" err="1"/>
                        <a:t>evaluasi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pembelajaran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implementasi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sistem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/>
                        <a:t>Pelaksanaan Kegiatan Asesmen dan Evaluasi Pembelajaran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Uji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Coba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Asesmen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Ujian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Berbasis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Komputer</a:t>
                      </a:r>
                      <a:r>
                        <a:rPr lang="en-US" sz="1600" dirty="0"/>
                        <a:t> Tk. </a:t>
                      </a:r>
                      <a:r>
                        <a:rPr lang="en-US" sz="1600" dirty="0" err="1"/>
                        <a:t>Kecamatan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Uji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Coba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Asesmen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Ujian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Berbasis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Komputer</a:t>
                      </a:r>
                      <a:r>
                        <a:rPr lang="en-US" sz="1600" dirty="0"/>
                        <a:t> Tk. </a:t>
                      </a:r>
                      <a:r>
                        <a:rPr lang="en-US" sz="1600" dirty="0" err="1"/>
                        <a:t>Kabupaten</a:t>
                      </a:r>
                      <a:r>
                        <a:rPr lang="en-US" sz="1600" dirty="0"/>
                        <a:t>/Kota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Pemantapan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persiapan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Asesmen</a:t>
                      </a:r>
                      <a:r>
                        <a:rPr lang="en-US" sz="1600" dirty="0"/>
                        <a:t>/Try Out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Kisi </a:t>
                      </a:r>
                      <a:r>
                        <a:rPr lang="en-US" sz="1600" dirty="0" err="1"/>
                        <a:t>Kisi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Akhir</a:t>
                      </a:r>
                      <a:r>
                        <a:rPr lang="en-US" sz="1600" dirty="0"/>
                        <a:t> Semester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Kisi </a:t>
                      </a:r>
                      <a:r>
                        <a:rPr lang="en-US" sz="1600" dirty="0" err="1"/>
                        <a:t>Kisi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Kenaikan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Kelas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Kisi </a:t>
                      </a:r>
                      <a:r>
                        <a:rPr lang="en-US" sz="1600" dirty="0" err="1"/>
                        <a:t>Kisi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Asesmen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Soal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Harian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Soal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Tengah Semester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Soal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Akhir</a:t>
                      </a:r>
                      <a:r>
                        <a:rPr lang="en-US" sz="1600" dirty="0"/>
                        <a:t> Semester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Soal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Kenaikan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Kelas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Soal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Asesmen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08.04.03.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08.04.04.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08.04.05.</a:t>
                      </a:r>
                    </a:p>
                    <a:p>
                      <a:r>
                        <a:rPr lang="en-US" sz="1600" dirty="0"/>
                        <a:t>08.04.06.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08.04.07.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08.04.08.</a:t>
                      </a:r>
                    </a:p>
                    <a:p>
                      <a:r>
                        <a:rPr lang="en-US" sz="1600" dirty="0"/>
                        <a:t>08.04.09.</a:t>
                      </a:r>
                    </a:p>
                    <a:p>
                      <a:r>
                        <a:rPr lang="en-US" sz="1600" dirty="0"/>
                        <a:t>08.04.10.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08.04.11.</a:t>
                      </a:r>
                    </a:p>
                    <a:p>
                      <a:r>
                        <a:rPr lang="en-US" sz="1600" dirty="0"/>
                        <a:t>08.04.12.</a:t>
                      </a:r>
                    </a:p>
                    <a:p>
                      <a:r>
                        <a:rPr lang="en-US" sz="1600" dirty="0"/>
                        <a:t>08.04.13.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6698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1"/>
            <a:ext cx="9144000" cy="83099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KONSEP DASAR BOSP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680054590"/>
              </p:ext>
            </p:extLst>
          </p:nvPr>
        </p:nvGraphicFramePr>
        <p:xfrm>
          <a:off x="1064523" y="933985"/>
          <a:ext cx="9789603" cy="4552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Line Callout 1 17"/>
          <p:cNvSpPr/>
          <p:nvPr/>
        </p:nvSpPr>
        <p:spPr>
          <a:xfrm flipH="1">
            <a:off x="136476" y="5692246"/>
            <a:ext cx="4913195" cy="1044143"/>
          </a:xfrm>
          <a:prstGeom prst="borderCallout1">
            <a:avLst>
              <a:gd name="adj1" fmla="val -21513"/>
              <a:gd name="adj2" fmla="val -4848"/>
              <a:gd name="adj3" fmla="val 74272"/>
              <a:gd name="adj4" fmla="val -287"/>
            </a:avLst>
          </a:prstGeom>
          <a:solidFill>
            <a:schemeClr val="tx2">
              <a:lumMod val="20000"/>
              <a:lumOff val="80000"/>
            </a:schemeClr>
          </a:solidFill>
          <a:ln cmpd="sng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1400" b="1" dirty="0"/>
              <a:t>PENGERTIAN</a:t>
            </a:r>
          </a:p>
          <a:p>
            <a:pPr algn="just"/>
            <a:r>
              <a:rPr lang="en-US" sz="1400" dirty="0"/>
              <a:t>Dana BOS yang </a:t>
            </a:r>
            <a:r>
              <a:rPr lang="en-US" sz="1400" dirty="0" err="1"/>
              <a:t>digunakan</a:t>
            </a:r>
            <a:r>
              <a:rPr lang="en-US" sz="1400" dirty="0"/>
              <a:t> </a:t>
            </a:r>
            <a:r>
              <a:rPr lang="en-US" sz="1400" dirty="0" err="1"/>
              <a:t>untuk</a:t>
            </a:r>
            <a:r>
              <a:rPr lang="en-US" sz="1400" dirty="0"/>
              <a:t> </a:t>
            </a:r>
            <a:r>
              <a:rPr lang="en-US" sz="1400" dirty="0" err="1"/>
              <a:t>membiayai</a:t>
            </a:r>
            <a:r>
              <a:rPr lang="en-US" sz="1400" dirty="0"/>
              <a:t> </a:t>
            </a:r>
            <a:r>
              <a:rPr lang="en-US" sz="1400" dirty="0" err="1"/>
              <a:t>kegiatan</a:t>
            </a:r>
            <a:r>
              <a:rPr lang="en-US" sz="1400" dirty="0"/>
              <a:t> </a:t>
            </a:r>
            <a:r>
              <a:rPr lang="en-US" sz="1400" dirty="0" err="1"/>
              <a:t>operasional</a:t>
            </a:r>
            <a:r>
              <a:rPr lang="en-US" sz="1400" dirty="0"/>
              <a:t> </a:t>
            </a:r>
            <a:r>
              <a:rPr lang="en-US" sz="1400" dirty="0" err="1"/>
              <a:t>rutin</a:t>
            </a:r>
            <a:r>
              <a:rPr lang="en-US" sz="1400" dirty="0"/>
              <a:t> </a:t>
            </a:r>
            <a:r>
              <a:rPr lang="en-US" sz="1400" dirty="0" err="1"/>
              <a:t>Satuan</a:t>
            </a:r>
            <a:r>
              <a:rPr lang="en-US" sz="1400" dirty="0"/>
              <a:t> </a:t>
            </a:r>
            <a:r>
              <a:rPr lang="en-US" sz="1400" dirty="0" err="1"/>
              <a:t>Pendidikan</a:t>
            </a:r>
            <a:r>
              <a:rPr lang="en-US" sz="1400" dirty="0"/>
              <a:t> </a:t>
            </a:r>
            <a:r>
              <a:rPr lang="en-US" sz="1400" dirty="0" err="1"/>
              <a:t>dalam</a:t>
            </a:r>
            <a:r>
              <a:rPr lang="en-US" sz="1400" dirty="0"/>
              <a:t> </a:t>
            </a:r>
            <a:r>
              <a:rPr lang="en-US" sz="1400" dirty="0" err="1"/>
              <a:t>menyelenggarakan</a:t>
            </a:r>
            <a:r>
              <a:rPr lang="en-US" sz="1400" dirty="0"/>
              <a:t> </a:t>
            </a:r>
            <a:r>
              <a:rPr lang="en-US" sz="1400" dirty="0" err="1"/>
              <a:t>pendidikan</a:t>
            </a:r>
            <a:r>
              <a:rPr lang="en-US" sz="1400" dirty="0"/>
              <a:t> </a:t>
            </a:r>
            <a:r>
              <a:rPr lang="en-US" sz="1400" dirty="0" err="1"/>
              <a:t>dasar</a:t>
            </a:r>
            <a:r>
              <a:rPr lang="en-US" sz="1400" dirty="0"/>
              <a:t> </a:t>
            </a:r>
            <a:r>
              <a:rPr lang="en-US" sz="1400" dirty="0" err="1"/>
              <a:t>dan</a:t>
            </a:r>
            <a:r>
              <a:rPr lang="en-US" sz="1400" dirty="0"/>
              <a:t> </a:t>
            </a:r>
            <a:r>
              <a:rPr lang="en-US" sz="1400" dirty="0" err="1"/>
              <a:t>menengah</a:t>
            </a:r>
            <a:endParaRPr lang="en-US" sz="1400" dirty="0"/>
          </a:p>
        </p:txBody>
      </p:sp>
      <p:sp>
        <p:nvSpPr>
          <p:cNvPr id="19" name="Line Callout 1 18"/>
          <p:cNvSpPr/>
          <p:nvPr/>
        </p:nvSpPr>
        <p:spPr>
          <a:xfrm>
            <a:off x="6972300" y="5692246"/>
            <a:ext cx="5010150" cy="1044143"/>
          </a:xfrm>
          <a:prstGeom prst="borderCallout1">
            <a:avLst>
              <a:gd name="adj1" fmla="val -21105"/>
              <a:gd name="adj2" fmla="val -4774"/>
              <a:gd name="adj3" fmla="val 62999"/>
              <a:gd name="adj4" fmla="val -205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1400" b="1" dirty="0"/>
              <a:t>PENGERTIAN</a:t>
            </a:r>
          </a:p>
          <a:p>
            <a:pPr algn="just"/>
            <a:r>
              <a:rPr lang="en-US" sz="1400" dirty="0"/>
              <a:t>Dana BOS yang </a:t>
            </a:r>
            <a:r>
              <a:rPr lang="en-US" sz="1400" dirty="0" err="1"/>
              <a:t>digunakan</a:t>
            </a:r>
            <a:r>
              <a:rPr lang="en-US" sz="1400" dirty="0"/>
              <a:t> </a:t>
            </a:r>
            <a:r>
              <a:rPr lang="en-US" sz="1400" dirty="0" err="1"/>
              <a:t>untuk</a:t>
            </a:r>
            <a:r>
              <a:rPr lang="en-US" sz="1400" dirty="0"/>
              <a:t> </a:t>
            </a:r>
            <a:r>
              <a:rPr lang="en-US" sz="1400" dirty="0" err="1"/>
              <a:t>peningkatan</a:t>
            </a:r>
            <a:r>
              <a:rPr lang="en-US" sz="1400" dirty="0"/>
              <a:t> </a:t>
            </a:r>
            <a:r>
              <a:rPr lang="en-US" sz="1400" dirty="0" err="1"/>
              <a:t>mutu</a:t>
            </a:r>
            <a:r>
              <a:rPr lang="en-US" sz="1400" dirty="0"/>
              <a:t> </a:t>
            </a:r>
            <a:r>
              <a:rPr lang="en-US" sz="1400" dirty="0" err="1"/>
              <a:t>pendidikan</a:t>
            </a:r>
            <a:r>
              <a:rPr lang="en-US" sz="1400" dirty="0"/>
              <a:t> </a:t>
            </a:r>
            <a:r>
              <a:rPr lang="en-US" sz="1400" dirty="0" err="1"/>
              <a:t>Satuan</a:t>
            </a:r>
            <a:r>
              <a:rPr lang="en-US" sz="1400" dirty="0"/>
              <a:t> </a:t>
            </a:r>
            <a:r>
              <a:rPr lang="en-US" sz="1400" dirty="0" err="1"/>
              <a:t>Pendidikan</a:t>
            </a:r>
            <a:r>
              <a:rPr lang="en-US" sz="1400" dirty="0"/>
              <a:t> yang </a:t>
            </a:r>
            <a:r>
              <a:rPr lang="en-US" sz="1400" dirty="0" err="1"/>
              <a:t>menyelenggarakan</a:t>
            </a:r>
            <a:r>
              <a:rPr lang="en-US" sz="1400" dirty="0"/>
              <a:t> DIKDASMEN yang </a:t>
            </a:r>
            <a:r>
              <a:rPr lang="en-US" sz="1400" dirty="0" err="1"/>
              <a:t>dinilai</a:t>
            </a:r>
            <a:r>
              <a:rPr lang="en-US" sz="1400" dirty="0"/>
              <a:t> </a:t>
            </a:r>
            <a:r>
              <a:rPr lang="en-US" sz="1400" dirty="0" err="1"/>
              <a:t>berkinerja</a:t>
            </a:r>
            <a:r>
              <a:rPr lang="en-US" sz="1400" dirty="0"/>
              <a:t> </a:t>
            </a:r>
            <a:r>
              <a:rPr lang="en-US" sz="1400" dirty="0" err="1"/>
              <a:t>baik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253459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654563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PELAKSANAAN ADMINISTRASI KEGIATAN SATUAN PENDIDIKAN 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5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pemenuhan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 </a:t>
            </a:r>
            <a:r>
              <a:rPr lang="en-US" dirty="0" err="1"/>
              <a:t>administrasi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penguatan</a:t>
            </a:r>
            <a:r>
              <a:rPr lang="en-US" dirty="0"/>
              <a:t> </a:t>
            </a:r>
            <a:r>
              <a:rPr lang="en-US" dirty="0" err="1"/>
              <a:t>tata</a:t>
            </a:r>
            <a:r>
              <a:rPr lang="en-US" dirty="0"/>
              <a:t> </a:t>
            </a:r>
            <a:r>
              <a:rPr lang="en-US" dirty="0" err="1"/>
              <a:t>kelola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900797"/>
              </p:ext>
            </p:extLst>
          </p:nvPr>
        </p:nvGraphicFramePr>
        <p:xfrm>
          <a:off x="133350" y="1872903"/>
          <a:ext cx="11884477" cy="4754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46685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8102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0450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 rowSpan="3"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1.</a:t>
                      </a:r>
                      <a:endParaRPr lang="en-US" sz="16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600" dirty="0" err="1"/>
                        <a:t>Pengelolaan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operasional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rutin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rangka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tatap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muka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atau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jarak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jauh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 </a:t>
                      </a:r>
                      <a:r>
                        <a:rPr lang="en-US" sz="1600" dirty="0" err="1"/>
                        <a:t>Administrasi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Penunjang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Belajar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Mengajar</a:t>
                      </a:r>
                      <a:r>
                        <a:rPr lang="en-US" sz="1600" dirty="0"/>
                        <a:t> (</a:t>
                      </a:r>
                      <a:r>
                        <a:rPr lang="en-US" sz="1600" dirty="0" err="1"/>
                        <a:t>Pembelian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buku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tulis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kapur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tulis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pensil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spidol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kertas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buku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induk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peserta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didik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buku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inventaris</a:t>
                      </a:r>
                      <a:r>
                        <a:rPr lang="en-US" sz="1600" dirty="0"/>
                        <a:t>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Alat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(</a:t>
                      </a:r>
                      <a:r>
                        <a:rPr lang="en-US" sz="1600" dirty="0" err="1"/>
                        <a:t>seluruh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mata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termasuk</a:t>
                      </a:r>
                      <a:r>
                        <a:rPr lang="en-US" sz="1600" dirty="0"/>
                        <a:t> OR)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03.05.03.</a:t>
                      </a:r>
                    </a:p>
                    <a:p>
                      <a:endParaRPr lang="en-ID" sz="1600" dirty="0"/>
                    </a:p>
                    <a:p>
                      <a:endParaRPr lang="en-ID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03.05.04.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  <a:tr h="634077">
                <a:tc v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Pelaksanaan  Administrasi Kegiatan 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Pembuatan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Website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instalasi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listrik</a:t>
                      </a:r>
                      <a:r>
                        <a:rPr lang="en-US" sz="1600" dirty="0"/>
                        <a:t> (</a:t>
                      </a:r>
                      <a:r>
                        <a:rPr lang="en-US" sz="1600" dirty="0" err="1"/>
                        <a:t>tms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penggantian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lampu</a:t>
                      </a:r>
                      <a:r>
                        <a:rPr lang="en-US" sz="1600" dirty="0"/>
                        <a:t>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Pembelian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peralatan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perlengkapan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sehat</a:t>
                      </a:r>
                      <a:r>
                        <a:rPr lang="en-US" sz="1600" dirty="0"/>
                        <a:t>, 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 </a:t>
                      </a:r>
                      <a:r>
                        <a:rPr lang="en-US" sz="1600" dirty="0" err="1"/>
                        <a:t>aman</a:t>
                      </a:r>
                      <a:r>
                        <a:rPr lang="en-US" sz="1600" dirty="0"/>
                        <a:t>, 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 </a:t>
                      </a:r>
                      <a:r>
                        <a:rPr lang="en-US" sz="1600" dirty="0" err="1"/>
                        <a:t>ramah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anak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inklusi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adiwiyata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dsj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05.05.12.</a:t>
                      </a:r>
                    </a:p>
                    <a:p>
                      <a:r>
                        <a:rPr lang="en-US" sz="1600" dirty="0"/>
                        <a:t>05.05.13.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05.05.14.</a:t>
                      </a:r>
                    </a:p>
                    <a:p>
                      <a:r>
                        <a:rPr lang="en-US" sz="1600" dirty="0"/>
                        <a:t>05.05.56.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3069969"/>
                  </a:ext>
                </a:extLst>
              </a:tr>
              <a:tr h="634077">
                <a:tc v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pengelolaan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Pelaksanaan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Administrasi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Kegiatan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Penyelenggaraan</a:t>
                      </a:r>
                      <a:r>
                        <a:rPr lang="en-US" sz="1600" dirty="0"/>
                        <a:t> Lintas </a:t>
                      </a:r>
                      <a:r>
                        <a:rPr lang="en-US" sz="1600" dirty="0" err="1"/>
                        <a:t>Alam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Penyelenggaraan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Pamitran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Pengelolaan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operasional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rutin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rangka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tatap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muka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Pengelolaan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operasional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rutin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jarak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jauh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06.05.48.</a:t>
                      </a:r>
                    </a:p>
                    <a:p>
                      <a:r>
                        <a:rPr lang="en-US" sz="1600" dirty="0"/>
                        <a:t>06.05.49.</a:t>
                      </a:r>
                    </a:p>
                    <a:p>
                      <a:r>
                        <a:rPr lang="en-US" sz="1600" dirty="0"/>
                        <a:t>06.05.70.</a:t>
                      </a:r>
                    </a:p>
                    <a:p>
                      <a:r>
                        <a:rPr lang="en-US" sz="1600" dirty="0"/>
                        <a:t>06.05.71.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08756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180540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654563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PELAKSANAAN ADMINISTRASI KEGIATAN SATUAN PENDIDIKAN 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5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pemenuhan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 </a:t>
            </a:r>
            <a:r>
              <a:rPr lang="en-US" dirty="0" err="1"/>
              <a:t>administrasi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penguatan</a:t>
            </a:r>
            <a:r>
              <a:rPr lang="en-US" dirty="0"/>
              <a:t> </a:t>
            </a:r>
            <a:r>
              <a:rPr lang="en-US" dirty="0" err="1"/>
              <a:t>tata</a:t>
            </a:r>
            <a:r>
              <a:rPr lang="en-US" dirty="0"/>
              <a:t> </a:t>
            </a:r>
            <a:r>
              <a:rPr lang="en-US" dirty="0" err="1"/>
              <a:t>kelola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737534"/>
              </p:ext>
            </p:extLst>
          </p:nvPr>
        </p:nvGraphicFramePr>
        <p:xfrm>
          <a:off x="133350" y="1872903"/>
          <a:ext cx="11884477" cy="4907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46685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6959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0450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 rowSpan="2"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2.</a:t>
                      </a:r>
                      <a:endParaRPr lang="en-US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perencanaan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pengawasan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evaluasi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tata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tertib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Satuan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rangka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tata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kelola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satuan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;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atau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/>
                        <a:t>Pemeliharaan Sarana dan Prasarana 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Pembenahan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administrasi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inventarisasi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bangunan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05.08.47.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  <a:tr h="634077">
                <a:tc v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pengelolaan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Pelaksanaan  Administrasi Kegiatan 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Pendataan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Dapodik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Visi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Misi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Rapat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Kerja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Kepala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Pembuatan</a:t>
                      </a:r>
                      <a:r>
                        <a:rPr lang="en-US" sz="1600" dirty="0"/>
                        <a:t> Program </a:t>
                      </a:r>
                      <a:r>
                        <a:rPr lang="en-US" sz="1600" dirty="0" err="1"/>
                        <a:t>Kerja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Kepala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Program RKJM/RPS/RKT/RAPBS/RAKS </a:t>
                      </a:r>
                      <a:r>
                        <a:rPr lang="en-US" sz="1600" dirty="0" err="1"/>
                        <a:t>kecuali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untuk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pembayaran</a:t>
                      </a:r>
                      <a:r>
                        <a:rPr lang="en-US" sz="1600" dirty="0"/>
                        <a:t> honor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Lokakarya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Aplikasi</a:t>
                      </a:r>
                      <a:r>
                        <a:rPr lang="en-US" sz="1600" dirty="0"/>
                        <a:t> MBS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Program </a:t>
                      </a:r>
                      <a:r>
                        <a:rPr lang="en-US" sz="1600" dirty="0" err="1"/>
                        <a:t>Supervisi</a:t>
                      </a:r>
                      <a:r>
                        <a:rPr lang="en-US" sz="1600" dirty="0"/>
                        <a:t>, Monitoring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Evaluasi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Supervisi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Akademik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Supervisi</a:t>
                      </a:r>
                      <a:r>
                        <a:rPr lang="en-US" sz="1600" dirty="0"/>
                        <a:t> Non-</a:t>
                      </a:r>
                      <a:r>
                        <a:rPr lang="en-US" sz="1600" dirty="0" err="1"/>
                        <a:t>Akademik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Supervisi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Ekskul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Supervisi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Perpustakaan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Supervisi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Laboratorium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06.05.01.</a:t>
                      </a:r>
                    </a:p>
                    <a:p>
                      <a:r>
                        <a:rPr lang="en-US" sz="1600" dirty="0"/>
                        <a:t>06.05.15.</a:t>
                      </a:r>
                    </a:p>
                    <a:p>
                      <a:r>
                        <a:rPr lang="en-US" sz="1600" dirty="0"/>
                        <a:t>06.05.17.</a:t>
                      </a:r>
                    </a:p>
                    <a:p>
                      <a:r>
                        <a:rPr lang="en-US" sz="1600" dirty="0"/>
                        <a:t>06.05.18.</a:t>
                      </a:r>
                    </a:p>
                    <a:p>
                      <a:r>
                        <a:rPr lang="en-US" sz="1600" dirty="0"/>
                        <a:t>06.05.19.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06.05.20.</a:t>
                      </a:r>
                    </a:p>
                    <a:p>
                      <a:r>
                        <a:rPr lang="en-US" sz="1600" dirty="0"/>
                        <a:t>06.05.21.</a:t>
                      </a:r>
                    </a:p>
                    <a:p>
                      <a:r>
                        <a:rPr lang="en-US" sz="1600" dirty="0"/>
                        <a:t>06.05.22.</a:t>
                      </a:r>
                    </a:p>
                    <a:p>
                      <a:r>
                        <a:rPr lang="en-US" sz="1600" dirty="0"/>
                        <a:t>06.05.23.</a:t>
                      </a:r>
                    </a:p>
                    <a:p>
                      <a:r>
                        <a:rPr lang="en-US" sz="1600" dirty="0"/>
                        <a:t>06.05.24.</a:t>
                      </a:r>
                    </a:p>
                    <a:p>
                      <a:r>
                        <a:rPr lang="en-US" sz="1600" dirty="0"/>
                        <a:t>06.05.25.</a:t>
                      </a:r>
                    </a:p>
                    <a:p>
                      <a:r>
                        <a:rPr lang="en-US" sz="1600" dirty="0"/>
                        <a:t>06.05.26.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3069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2607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654563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PELAKSANAAN ADMINISTRASI KEGIATAN SATUAN PENDIDIKAN 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5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pemenuhan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 </a:t>
            </a:r>
            <a:r>
              <a:rPr lang="en-US" dirty="0" err="1"/>
              <a:t>administrasi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penguatan</a:t>
            </a:r>
            <a:r>
              <a:rPr lang="en-US" dirty="0"/>
              <a:t> </a:t>
            </a:r>
            <a:r>
              <a:rPr lang="en-US" dirty="0" err="1"/>
              <a:t>tata</a:t>
            </a:r>
            <a:r>
              <a:rPr lang="en-US" dirty="0"/>
              <a:t> </a:t>
            </a:r>
            <a:r>
              <a:rPr lang="en-US" dirty="0" err="1"/>
              <a:t>kelola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319495"/>
              </p:ext>
            </p:extLst>
          </p:nvPr>
        </p:nvGraphicFramePr>
        <p:xfrm>
          <a:off x="133350" y="1872903"/>
          <a:ext cx="11884477" cy="4572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46685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6959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0450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2.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perencanaan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pengawasan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evaluasi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tata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tertib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Satuan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rangka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penguatan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tata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kelola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satuan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;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atau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pengelolaan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Pelaksanaan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Administrasi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Kegiatan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Supervisi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Administrasi</a:t>
                      </a:r>
                      <a:r>
                        <a:rPr lang="en-US" sz="1600" dirty="0"/>
                        <a:t> Tata Usaha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Supervisi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Pemberdayaan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Alat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Monitoring </a:t>
                      </a:r>
                      <a:r>
                        <a:rPr lang="en-US" sz="1600" dirty="0" err="1"/>
                        <a:t>Keuangan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Monitoring </a:t>
                      </a:r>
                      <a:r>
                        <a:rPr lang="en-US" sz="1600" dirty="0" err="1"/>
                        <a:t>Kesiswaan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Monitoring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belajar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Mengajar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Monitoring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Prasarana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Status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ISO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06.05.27.</a:t>
                      </a:r>
                    </a:p>
                    <a:p>
                      <a:r>
                        <a:rPr lang="en-US" sz="1600" dirty="0"/>
                        <a:t>06.05.28.</a:t>
                      </a:r>
                    </a:p>
                    <a:p>
                      <a:r>
                        <a:rPr lang="en-US" sz="1600" dirty="0"/>
                        <a:t>06.05.29.</a:t>
                      </a:r>
                    </a:p>
                    <a:p>
                      <a:r>
                        <a:rPr lang="en-US" sz="1600" dirty="0"/>
                        <a:t>06.05.30.</a:t>
                      </a:r>
                    </a:p>
                    <a:p>
                      <a:r>
                        <a:rPr lang="en-US" sz="1600" dirty="0"/>
                        <a:t>06.05.31.</a:t>
                      </a:r>
                    </a:p>
                    <a:p>
                      <a:r>
                        <a:rPr lang="en-US" sz="1600" dirty="0"/>
                        <a:t>06.05.32.</a:t>
                      </a:r>
                    </a:p>
                    <a:p>
                      <a:r>
                        <a:rPr lang="en-US" sz="1600" dirty="0"/>
                        <a:t>06.05.33.</a:t>
                      </a:r>
                    </a:p>
                    <a:p>
                      <a:r>
                        <a:rPr lang="en-US" sz="1600" dirty="0"/>
                        <a:t>06.05.34.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96809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654563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PELAKSANAAN ADMINISTRASI KEGIATAN SATUAN PENDIDIKAN 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5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pemenuhan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 </a:t>
            </a:r>
            <a:r>
              <a:rPr lang="en-US" dirty="0" err="1"/>
              <a:t>administrasi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penguatan</a:t>
            </a:r>
            <a:r>
              <a:rPr lang="en-US" dirty="0"/>
              <a:t> </a:t>
            </a:r>
            <a:r>
              <a:rPr lang="en-US" dirty="0" err="1"/>
              <a:t>tata</a:t>
            </a:r>
            <a:r>
              <a:rPr lang="en-US" dirty="0"/>
              <a:t> </a:t>
            </a:r>
            <a:r>
              <a:rPr lang="en-US" dirty="0" err="1"/>
              <a:t>kelola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571215"/>
              </p:ext>
            </p:extLst>
          </p:nvPr>
        </p:nvGraphicFramePr>
        <p:xfrm>
          <a:off x="133350" y="1872903"/>
          <a:ext cx="11884477" cy="4572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46685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6959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0450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3.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Pembiayaan lainnya yang relevan dalam rangka pemenuhan administrasi kegiatan 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pengelolaan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Pelaksanaan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Administrasi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Kegiatan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Kajian-kajian</a:t>
                      </a:r>
                      <a:r>
                        <a:rPr lang="en-US" sz="1600" dirty="0"/>
                        <a:t> yang </a:t>
                      </a:r>
                      <a:r>
                        <a:rPr lang="en-US" sz="1600" dirty="0" err="1"/>
                        <a:t>sesuai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dengan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kondisi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masing-masing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Pengelolaan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Berbasis</a:t>
                      </a:r>
                      <a:r>
                        <a:rPr lang="en-US" sz="1600" dirty="0"/>
                        <a:t> ICT/TIK </a:t>
                      </a:r>
                      <a:r>
                        <a:rPr lang="en-US" sz="1600" dirty="0" err="1"/>
                        <a:t>misalnya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e-book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Sistem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Informasi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Manajemen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(SIM)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pedoman</a:t>
                      </a:r>
                      <a:r>
                        <a:rPr lang="en-US" sz="1600" dirty="0"/>
                        <a:t> SIM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, PAS,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laporan</a:t>
                      </a:r>
                      <a:r>
                        <a:rPr lang="en-US" sz="1600" dirty="0"/>
                        <a:t> RKAS, E-</a:t>
                      </a:r>
                      <a:r>
                        <a:rPr lang="en-US" sz="1600" dirty="0" err="1"/>
                        <a:t>Rapor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DAPODIK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Program </a:t>
                      </a:r>
                      <a:r>
                        <a:rPr lang="en-US" sz="1600" dirty="0" err="1"/>
                        <a:t>Ketatausahaan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Updating data guru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Karyawan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Updating data </a:t>
                      </a:r>
                      <a:r>
                        <a:rPr lang="en-US" sz="1600" dirty="0" err="1"/>
                        <a:t>Kesiswaan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Laporan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Pengelolaan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Inventaris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Barang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Sistem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Informasi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Manajemen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Leaflet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Sosialisasi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Kebijakan-Kebijakan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06.05.35.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06.05.36.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06.05.37.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06.05.38.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06.05.39.</a:t>
                      </a:r>
                    </a:p>
                    <a:p>
                      <a:r>
                        <a:rPr lang="en-US" sz="1600" dirty="0"/>
                        <a:t>06.05.40.</a:t>
                      </a:r>
                    </a:p>
                    <a:p>
                      <a:r>
                        <a:rPr lang="en-US" sz="1600" dirty="0"/>
                        <a:t>06.05.41.</a:t>
                      </a:r>
                    </a:p>
                    <a:p>
                      <a:r>
                        <a:rPr lang="en-US" sz="1600" dirty="0"/>
                        <a:t>06.05.42.</a:t>
                      </a:r>
                    </a:p>
                    <a:p>
                      <a:r>
                        <a:rPr lang="en-US" sz="1600" dirty="0"/>
                        <a:t>06.05.43.</a:t>
                      </a:r>
                    </a:p>
                    <a:p>
                      <a:r>
                        <a:rPr lang="en-US" sz="1600" dirty="0"/>
                        <a:t>06.05.44.</a:t>
                      </a:r>
                    </a:p>
                    <a:p>
                      <a:r>
                        <a:rPr lang="en-US" sz="1600" dirty="0"/>
                        <a:t>06.05.45.</a:t>
                      </a:r>
                    </a:p>
                    <a:p>
                      <a:r>
                        <a:rPr lang="en-US" sz="1600" dirty="0"/>
                        <a:t>06.05.46.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75071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654563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PELAKSANAAN ADMINISTRASI KEGIATAN SATUAN PENDIDIKAN 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5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pemenuhan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 </a:t>
            </a:r>
            <a:r>
              <a:rPr lang="en-US" dirty="0" err="1"/>
              <a:t>administrasi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penguatan</a:t>
            </a:r>
            <a:r>
              <a:rPr lang="en-US" dirty="0"/>
              <a:t> </a:t>
            </a:r>
            <a:r>
              <a:rPr lang="en-US" dirty="0" err="1"/>
              <a:t>tata</a:t>
            </a:r>
            <a:r>
              <a:rPr lang="en-US" dirty="0"/>
              <a:t> </a:t>
            </a:r>
            <a:r>
              <a:rPr lang="en-US" dirty="0" err="1"/>
              <a:t>kelola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937952"/>
              </p:ext>
            </p:extLst>
          </p:nvPr>
        </p:nvGraphicFramePr>
        <p:xfrm>
          <a:off x="133350" y="1872903"/>
          <a:ext cx="11884477" cy="35966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46685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6959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0450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3.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Pembiayaan lainnya yang relevan dalam rangka pemenuhan administrasi kegiatan 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pengelolaan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Pelaksanaan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Administrasi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Kegiatan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Konsumsi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Tamu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Konsumsi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Rapat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Dinas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Pembelian</a:t>
                      </a:r>
                      <a:r>
                        <a:rPr lang="en-US" sz="1600" dirty="0"/>
                        <a:t> Gas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Alat</a:t>
                      </a:r>
                      <a:r>
                        <a:rPr lang="en-US" sz="1600" dirty="0"/>
                        <a:t> RT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atau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suku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cadang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alat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kantor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PTK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aspek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transparansi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akuntabilitas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pengelolaa</a:t>
                      </a:r>
                      <a:r>
                        <a:rPr lang="en-US" sz="1600" dirty="0"/>
                        <a:t> program,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hasil-hasil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keuangan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Pembelian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alat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tulis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kantor</a:t>
                      </a:r>
                      <a:r>
                        <a:rPr lang="en-US" sz="1600" dirty="0"/>
                        <a:t> (</a:t>
                      </a:r>
                      <a:r>
                        <a:rPr lang="en-US" sz="1600" dirty="0" err="1"/>
                        <a:t>termasuk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tinta</a:t>
                      </a:r>
                      <a:r>
                        <a:rPr lang="en-US" sz="1600" dirty="0"/>
                        <a:t> printer, CD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flash disk)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Transportasi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rangka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koordinasi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pelaporan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dinas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Kabupaten</a:t>
                      </a:r>
                      <a:r>
                        <a:rPr lang="en-US" sz="1600" dirty="0"/>
                        <a:t>/Kota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06.05.51.</a:t>
                      </a:r>
                    </a:p>
                    <a:p>
                      <a:r>
                        <a:rPr lang="en-US" sz="1600" dirty="0"/>
                        <a:t>06.05.52.</a:t>
                      </a:r>
                    </a:p>
                    <a:p>
                      <a:r>
                        <a:rPr lang="en-US" sz="1600" dirty="0"/>
                        <a:t>06.05.54.</a:t>
                      </a:r>
                    </a:p>
                    <a:p>
                      <a:r>
                        <a:rPr lang="en-US" sz="1600" dirty="0"/>
                        <a:t>06.05.55.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06.05.59.</a:t>
                      </a:r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06.05.61.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06.05.69.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47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085472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654563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PELAKSANAAN ADMINISTRASI KEGIATAN SATUAN PENDIDIKAN 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5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pemenuhan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 </a:t>
            </a:r>
            <a:r>
              <a:rPr lang="en-US" dirty="0" err="1"/>
              <a:t>administrasi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penguatan</a:t>
            </a:r>
            <a:r>
              <a:rPr lang="en-US" dirty="0"/>
              <a:t> </a:t>
            </a:r>
            <a:r>
              <a:rPr lang="en-US" dirty="0" err="1"/>
              <a:t>tata</a:t>
            </a:r>
            <a:r>
              <a:rPr lang="en-US" dirty="0"/>
              <a:t> </a:t>
            </a:r>
            <a:r>
              <a:rPr lang="en-US" dirty="0" err="1"/>
              <a:t>kelola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673126"/>
              </p:ext>
            </p:extLst>
          </p:nvPr>
        </p:nvGraphicFramePr>
        <p:xfrm>
          <a:off x="133350" y="1872903"/>
          <a:ext cx="11884477" cy="3840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466850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6959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0450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3.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Pembiayaan lainnya yang relevan dalam rangka pemenuhan administrasi kegiatan 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pembiayaan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Pelaksanaan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Administrasi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Kegiatan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Penyelenggaraan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pendokumentasian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nilai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aset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semua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sarpras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pada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tahun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berjalan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Penyelenggaraan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sosialisasi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pelaporan</a:t>
                      </a:r>
                      <a:r>
                        <a:rPr lang="en-US" sz="1600" dirty="0"/>
                        <a:t> program, </a:t>
                      </a: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hasil-hasil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pengelolaan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keuangan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Penyelenggaraan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penerimaan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masyarakat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penggalian</a:t>
                      </a:r>
                      <a:r>
                        <a:rPr lang="en-US" sz="1600" dirty="0"/>
                        <a:t> dana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bersama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komite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lainnya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pengelolaan</a:t>
                      </a:r>
                      <a:r>
                        <a:rPr lang="en-US" sz="1600" dirty="0"/>
                        <a:t> dana </a:t>
                      </a:r>
                      <a:r>
                        <a:rPr lang="en-US" sz="1600" dirty="0" err="1"/>
                        <a:t>dari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masyarakat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lainnya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Bea </a:t>
                      </a:r>
                      <a:r>
                        <a:rPr lang="en-US" sz="1600" dirty="0" err="1"/>
                        <a:t>materai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administrasi</a:t>
                      </a:r>
                      <a:r>
                        <a:rPr lang="en-US" sz="1600" dirty="0"/>
                        <a:t> bank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Penggandaan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laporan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atau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surat-menyurat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Biaya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transportasi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rangka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mengambil</a:t>
                      </a:r>
                      <a:r>
                        <a:rPr lang="en-US" sz="1600" dirty="0"/>
                        <a:t> dana BOS di bank/</a:t>
                      </a:r>
                      <a:r>
                        <a:rPr lang="en-US" sz="1600" dirty="0" err="1"/>
                        <a:t>kantor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pos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07.05.57.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07.05.60.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07.05.62.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07.05.63.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07.05.64.</a:t>
                      </a:r>
                    </a:p>
                    <a:p>
                      <a:r>
                        <a:rPr lang="en-US" sz="1600" dirty="0"/>
                        <a:t>07.05.65.</a:t>
                      </a:r>
                    </a:p>
                    <a:p>
                      <a:r>
                        <a:rPr lang="en-US" sz="1600" dirty="0"/>
                        <a:t>07.05.66.</a:t>
                      </a:r>
                    </a:p>
                    <a:p>
                      <a:r>
                        <a:rPr lang="en-US" sz="1600" dirty="0"/>
                        <a:t>07.05.68.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603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468477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8781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PENGEMBANGAN PROFESI PENDIDIK DAN TENAGA KEPENDIDIKAN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6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pendidik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tenaga</a:t>
            </a:r>
            <a:r>
              <a:rPr lang="en-US" dirty="0"/>
              <a:t> </a:t>
            </a:r>
            <a:r>
              <a:rPr lang="en-US" dirty="0" err="1"/>
              <a:t>kependidikan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,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mandiri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berpartisipasi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komunitas</a:t>
            </a:r>
            <a:r>
              <a:rPr lang="en-US" dirty="0"/>
              <a:t> </a:t>
            </a:r>
            <a:r>
              <a:rPr lang="en-US" dirty="0" err="1"/>
              <a:t>belajar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532378"/>
              </p:ext>
            </p:extLst>
          </p:nvPr>
        </p:nvGraphicFramePr>
        <p:xfrm>
          <a:off x="133351" y="2175781"/>
          <a:ext cx="11884477" cy="4572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581149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6192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467351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0450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1.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tenaga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kependidikan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Pengembangan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Profesi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Pendidik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Tenaga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Kependidikan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Pelatihan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kepala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kesejahteraan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psikologis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siswa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Pelatihan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kesejahteraan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psikologis</a:t>
                      </a:r>
                      <a:r>
                        <a:rPr lang="en-US" sz="1600" dirty="0"/>
                        <a:t> guru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Pelatihan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perundungan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Pelatihan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hukuman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fisik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Pelatihan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kekerasan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seksual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Pelatihan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kepala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penyalahgunaan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narkoba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Pelatihan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kepala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toleransi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beragama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budaya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Pelatihan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kepala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sikap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inklusif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Pelatihan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kepala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dukungan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kesetaraan</a:t>
                      </a:r>
                      <a:r>
                        <a:rPr lang="en-US" sz="1600" dirty="0"/>
                        <a:t> agama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budaya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Pelatihan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kepala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komitmen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kebangsaan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03.06.55.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03.06.56.</a:t>
                      </a:r>
                    </a:p>
                    <a:p>
                      <a:r>
                        <a:rPr lang="en-US" sz="1600" dirty="0"/>
                        <a:t>03.06.57.</a:t>
                      </a:r>
                    </a:p>
                    <a:p>
                      <a:r>
                        <a:rPr lang="en-US" sz="1600" dirty="0"/>
                        <a:t>03.06.58.</a:t>
                      </a:r>
                    </a:p>
                    <a:p>
                      <a:r>
                        <a:rPr lang="en-US" sz="1600" dirty="0"/>
                        <a:t>03.06.59.</a:t>
                      </a:r>
                    </a:p>
                    <a:p>
                      <a:r>
                        <a:rPr lang="en-US" sz="1600" dirty="0"/>
                        <a:t>03.06.60.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03.06.61.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03.06.62.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03.06.63.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03.06.64.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603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819085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8781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PENGEMBANGAN PROFESI PENDIDIK DAN TENAGA KEPENDIDIKAN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6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pendidik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tenaga</a:t>
            </a:r>
            <a:r>
              <a:rPr lang="en-US" dirty="0"/>
              <a:t> </a:t>
            </a:r>
            <a:r>
              <a:rPr lang="en-US" dirty="0" err="1"/>
              <a:t>kependidikan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,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mandiri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berpartisipasi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komunitas</a:t>
            </a:r>
            <a:r>
              <a:rPr lang="en-US" dirty="0"/>
              <a:t> </a:t>
            </a:r>
            <a:r>
              <a:rPr lang="en-US" dirty="0" err="1"/>
              <a:t>belajar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4109"/>
              </p:ext>
            </p:extLst>
          </p:nvPr>
        </p:nvGraphicFramePr>
        <p:xfrm>
          <a:off x="133351" y="2175781"/>
          <a:ext cx="11884477" cy="4572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581149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6192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467351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0450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1.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tenaga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kependidikan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Tenaga </a:t>
                      </a:r>
                      <a:r>
                        <a:rPr lang="en-US" sz="1600" dirty="0" err="1"/>
                        <a:t>Kependidikan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Pengembangan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Profesi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Pendidik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Tenaga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Kependidikan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bahan</a:t>
                      </a:r>
                      <a:r>
                        <a:rPr lang="en-US" sz="1600" dirty="0"/>
                        <a:t> ajar </a:t>
                      </a:r>
                      <a:r>
                        <a:rPr lang="en-US" sz="1600" dirty="0" err="1"/>
                        <a:t>bagi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semua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mapel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serta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bahan</a:t>
                      </a:r>
                      <a:r>
                        <a:rPr lang="en-US" sz="1600" dirty="0"/>
                        <a:t> ajar </a:t>
                      </a:r>
                      <a:r>
                        <a:rPr lang="en-US" sz="1600" dirty="0" err="1"/>
                        <a:t>semua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mapel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pengelolaan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kelas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bagi</a:t>
                      </a:r>
                      <a:r>
                        <a:rPr lang="en-US" sz="1600" dirty="0"/>
                        <a:t> guru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Magang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pengelolaan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kelas</a:t>
                      </a:r>
                      <a:r>
                        <a:rPr lang="en-US" sz="1600" dirty="0"/>
                        <a:t> di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lain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supervisi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supervisi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semua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mapel</a:t>
                      </a:r>
                      <a:r>
                        <a:rPr lang="en-US" sz="1600" dirty="0"/>
                        <a:t>/guru di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evaluasi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Kualitas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Kelas</a:t>
                      </a:r>
                      <a:r>
                        <a:rPr lang="en-US" sz="1600" dirty="0"/>
                        <a:t>, Mata </a:t>
                      </a:r>
                      <a:r>
                        <a:rPr lang="en-US" sz="1600" dirty="0" err="1"/>
                        <a:t>Pelajaran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Kepala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Pembinaan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Administrasi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04.06.04.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04.06.05.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04.06.06.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04.06.07.</a:t>
                      </a:r>
                    </a:p>
                    <a:p>
                      <a:r>
                        <a:rPr lang="en-US" sz="1600" dirty="0"/>
                        <a:t>04.06.17.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04.06.18.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04.06.19.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04.06.21.</a:t>
                      </a:r>
                    </a:p>
                    <a:p>
                      <a:r>
                        <a:rPr lang="en-US" sz="1600" dirty="0"/>
                        <a:t>04.06.22.</a:t>
                      </a:r>
                    </a:p>
                    <a:p>
                      <a:r>
                        <a:rPr lang="en-US" sz="1600" dirty="0"/>
                        <a:t>04.06.23.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603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383297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8781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PENGEMBANGAN PROFESI PENDIDIK DAN TENAGA KEPENDIDIKAN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6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pendidik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tenaga</a:t>
            </a:r>
            <a:r>
              <a:rPr lang="en-US" dirty="0"/>
              <a:t> </a:t>
            </a:r>
            <a:r>
              <a:rPr lang="en-US" dirty="0" err="1"/>
              <a:t>kependidikan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,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mandiri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berpartisipasi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komunitas</a:t>
            </a:r>
            <a:r>
              <a:rPr lang="en-US" dirty="0"/>
              <a:t> </a:t>
            </a:r>
            <a:r>
              <a:rPr lang="en-US" dirty="0" err="1"/>
              <a:t>belajar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3540514"/>
              </p:ext>
            </p:extLst>
          </p:nvPr>
        </p:nvGraphicFramePr>
        <p:xfrm>
          <a:off x="133351" y="2175781"/>
          <a:ext cx="11884477" cy="4815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581149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6192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467351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0450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1.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tenaga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kependidikan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Tenaga </a:t>
                      </a:r>
                      <a:r>
                        <a:rPr lang="en-US" sz="1600" dirty="0" err="1"/>
                        <a:t>Kependidikan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Pengembangan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Profesi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Pendidik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Tenaga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Kependidikan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bidang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studi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sesuai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dengan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tugas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untuk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tiap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mapel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perencanaan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bagi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semua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mapel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bagi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semua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mapel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mengevaluasi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bagi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semua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mapel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pemanfaatan</a:t>
                      </a:r>
                      <a:r>
                        <a:rPr lang="en-US" sz="1600" dirty="0"/>
                        <a:t> TIK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manajemen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pengelolaan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keuangan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bidang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administrasi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laboran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layanan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khusus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pemanfaatan</a:t>
                      </a:r>
                      <a:r>
                        <a:rPr lang="en-US" sz="1600" dirty="0"/>
                        <a:t> TIK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administrasi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perpustakaan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laboratorium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lainnya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04.06.28.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04.06.29.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04.06.30.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04.06.31.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04.06.32.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04.06.33.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04.06.34.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04.06.35.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603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008621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8781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PENGEMBANGAN PROFESI PENDIDIK DAN TENAGA KEPENDIDIKAN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6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pendidik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tenaga</a:t>
            </a:r>
            <a:r>
              <a:rPr lang="en-US" dirty="0"/>
              <a:t> </a:t>
            </a:r>
            <a:r>
              <a:rPr lang="en-US" dirty="0" err="1"/>
              <a:t>kependidikan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,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mandiri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berpartisipasi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komunitas</a:t>
            </a:r>
            <a:r>
              <a:rPr lang="en-US" dirty="0"/>
              <a:t> </a:t>
            </a:r>
            <a:r>
              <a:rPr lang="en-US" dirty="0" err="1"/>
              <a:t>belajar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297181"/>
              </p:ext>
            </p:extLst>
          </p:nvPr>
        </p:nvGraphicFramePr>
        <p:xfrm>
          <a:off x="133351" y="2175781"/>
          <a:ext cx="11884477" cy="35966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581149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6192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467351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0450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1.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tenaga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kependidikan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Tenaga </a:t>
                      </a:r>
                      <a:r>
                        <a:rPr lang="en-US" sz="1600" dirty="0" err="1"/>
                        <a:t>Kependidikan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Pengembangan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Profesi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Pendidik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Tenaga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Kependidikan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bidang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tugas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sesuai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tupoksinya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untuk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pustakawan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laboran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tenaga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layanan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khusus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dll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Pembinaan</a:t>
                      </a:r>
                      <a:r>
                        <a:rPr lang="en-US" sz="1600" dirty="0"/>
                        <a:t> Tenaga </a:t>
                      </a:r>
                      <a:r>
                        <a:rPr lang="en-US" sz="1600" dirty="0" err="1"/>
                        <a:t>Laboratorium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Pembinaan</a:t>
                      </a:r>
                      <a:r>
                        <a:rPr lang="en-US" sz="1600" dirty="0"/>
                        <a:t> Tenaga UKS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Pembinaan</a:t>
                      </a:r>
                      <a:r>
                        <a:rPr lang="en-US" sz="1600" dirty="0"/>
                        <a:t> Tenaga </a:t>
                      </a:r>
                      <a:r>
                        <a:rPr lang="en-US" sz="1600" dirty="0" err="1"/>
                        <a:t>Ekstrakurikuler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Pembinaan</a:t>
                      </a:r>
                      <a:r>
                        <a:rPr lang="en-US" sz="1600" dirty="0"/>
                        <a:t> Tenaga </a:t>
                      </a:r>
                      <a:r>
                        <a:rPr lang="en-US" sz="1600" dirty="0" err="1"/>
                        <a:t>Ketatausahaan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Kegiatan</a:t>
                      </a:r>
                      <a:r>
                        <a:rPr lang="en-US" sz="1600" dirty="0"/>
                        <a:t> KKG/MGMP </a:t>
                      </a:r>
                      <a:r>
                        <a:rPr lang="en-US" sz="1600" dirty="0" err="1"/>
                        <a:t>atau</a:t>
                      </a:r>
                      <a:r>
                        <a:rPr lang="en-US" sz="1600" dirty="0"/>
                        <a:t> KKKS/MKKS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Pembinaan</a:t>
                      </a:r>
                      <a:r>
                        <a:rPr lang="en-US" sz="1600" dirty="0"/>
                        <a:t> Tenaga </a:t>
                      </a:r>
                      <a:r>
                        <a:rPr lang="en-US" sz="1600" dirty="0" err="1"/>
                        <a:t>Perpustakaan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Tenaga </a:t>
                      </a:r>
                      <a:r>
                        <a:rPr lang="en-US" sz="1600" dirty="0" err="1"/>
                        <a:t>Perpustakaan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SIM </a:t>
                      </a:r>
                      <a:r>
                        <a:rPr lang="en-US" sz="1600" dirty="0" err="1"/>
                        <a:t>berbasis</a:t>
                      </a:r>
                      <a:r>
                        <a:rPr lang="en-US" sz="1600" dirty="0"/>
                        <a:t> TIK </a:t>
                      </a:r>
                      <a:r>
                        <a:rPr lang="en-US" sz="1600" dirty="0" err="1"/>
                        <a:t>bagi</a:t>
                      </a:r>
                      <a:r>
                        <a:rPr lang="en-US" sz="1600" dirty="0"/>
                        <a:t> PTK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04.06.36.</a:t>
                      </a:r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04.06.37.</a:t>
                      </a:r>
                    </a:p>
                    <a:p>
                      <a:r>
                        <a:rPr lang="en-US" sz="1600" dirty="0"/>
                        <a:t>04.06.38.</a:t>
                      </a:r>
                    </a:p>
                    <a:p>
                      <a:r>
                        <a:rPr lang="en-US" sz="1600" dirty="0"/>
                        <a:t>04.06.39.</a:t>
                      </a:r>
                    </a:p>
                    <a:p>
                      <a:r>
                        <a:rPr lang="en-US" sz="1600" dirty="0"/>
                        <a:t>04.06.40.</a:t>
                      </a:r>
                    </a:p>
                    <a:p>
                      <a:r>
                        <a:rPr lang="en-US" sz="1600" dirty="0"/>
                        <a:t>04.06.50.</a:t>
                      </a:r>
                    </a:p>
                    <a:p>
                      <a:r>
                        <a:rPr lang="en-US" sz="1600" dirty="0"/>
                        <a:t>04.06.52.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06.06.43.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603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9686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PRINSIP PENGELOLAAN DANA BOS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72936717"/>
              </p:ext>
            </p:extLst>
          </p:nvPr>
        </p:nvGraphicFramePr>
        <p:xfrm>
          <a:off x="76200" y="857782"/>
          <a:ext cx="10744200" cy="5924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551373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8781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PENGEMBANGAN PROFESI PENDIDIK DAN TENAGA KEPENDIDIKAN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6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pendidik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tenaga</a:t>
            </a:r>
            <a:r>
              <a:rPr lang="en-US" dirty="0"/>
              <a:t> </a:t>
            </a:r>
            <a:r>
              <a:rPr lang="en-US" dirty="0" err="1"/>
              <a:t>kependidikan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,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mandiri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berpartisipasi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komunitas</a:t>
            </a:r>
            <a:r>
              <a:rPr lang="en-US" dirty="0"/>
              <a:t> </a:t>
            </a:r>
            <a:r>
              <a:rPr lang="en-US" dirty="0" err="1"/>
              <a:t>belajar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503719"/>
              </p:ext>
            </p:extLst>
          </p:nvPr>
        </p:nvGraphicFramePr>
        <p:xfrm>
          <a:off x="133351" y="2175781"/>
          <a:ext cx="11884477" cy="417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581149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6192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467351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0450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2.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inovasi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konten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, media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metode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Isi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Pengembangan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Profesi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Pendidik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Tenaga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Kependidikan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validasi</a:t>
                      </a:r>
                      <a:r>
                        <a:rPr lang="en-US" sz="1600" dirty="0"/>
                        <a:t> RPP </a:t>
                      </a:r>
                      <a:r>
                        <a:rPr lang="en-US" sz="1600" dirty="0" err="1"/>
                        <a:t>semua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mapel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MGMPS/MGMPK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semua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mapel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tentang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analisis</a:t>
                      </a:r>
                      <a:r>
                        <a:rPr lang="en-US" sz="1600" dirty="0"/>
                        <a:t> input </a:t>
                      </a:r>
                      <a:r>
                        <a:rPr lang="en-US" sz="1600" dirty="0" err="1"/>
                        <a:t>peserta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didik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penentuan</a:t>
                      </a:r>
                      <a:r>
                        <a:rPr lang="en-US" sz="1600" dirty="0"/>
                        <a:t> KKM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semua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mapel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tentang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tingkat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kesulitan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mata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penentuan</a:t>
                      </a:r>
                      <a:r>
                        <a:rPr lang="en-US" sz="1600" dirty="0"/>
                        <a:t> KKM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Penyusunan</a:t>
                      </a:r>
                      <a:r>
                        <a:rPr lang="en-US" sz="1600" dirty="0"/>
                        <a:t> Program </a:t>
                      </a:r>
                      <a:r>
                        <a:rPr lang="en-US" sz="1600" dirty="0" err="1"/>
                        <a:t>Kesiswaan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02.06.01.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02.06.02.</a:t>
                      </a:r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02.06.03.</a:t>
                      </a:r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02.06.51.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603200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Pengembangan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Profesi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Pendidik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Tenaga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Kependidikan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600" dirty="0"/>
                        <a:t>Pengembangan inovasi terkait konten pembelajaran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600" dirty="0"/>
                        <a:t>Pengembangan inovasi terkait metode pembelajaran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03.06.65.</a:t>
                      </a:r>
                    </a:p>
                    <a:p>
                      <a:r>
                        <a:rPr lang="en-US" sz="1600" dirty="0"/>
                        <a:t>03.06.66.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112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855035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8781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PENGEMBANGAN PROFESI PENDIDIK DAN TENAGA KEPENDIDIKAN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6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pendidik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tenaga</a:t>
            </a:r>
            <a:r>
              <a:rPr lang="en-US" dirty="0"/>
              <a:t> </a:t>
            </a:r>
            <a:r>
              <a:rPr lang="en-US" dirty="0" err="1"/>
              <a:t>kependidikan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,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mandiri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berpartisipasi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komunitas</a:t>
            </a:r>
            <a:r>
              <a:rPr lang="en-US" dirty="0"/>
              <a:t> </a:t>
            </a:r>
            <a:r>
              <a:rPr lang="en-US" dirty="0" err="1"/>
              <a:t>belajar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916095"/>
              </p:ext>
            </p:extLst>
          </p:nvPr>
        </p:nvGraphicFramePr>
        <p:xfrm>
          <a:off x="133351" y="2175781"/>
          <a:ext cx="11884477" cy="4572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581149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5430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467351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0450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2.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inovasi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terkait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konten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, media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metode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Tenaga </a:t>
                      </a:r>
                      <a:r>
                        <a:rPr lang="en-US" sz="1600" dirty="0" err="1"/>
                        <a:t>Kependidikan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Pengembangan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Profesi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Pendidik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Tenaga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Kependidikan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tentang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metode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strtategi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semua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mapel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Magang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tentang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metode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strtategi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semua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mapel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CTL </a:t>
                      </a:r>
                      <a:r>
                        <a:rPr lang="en-US" sz="1600" dirty="0" err="1"/>
                        <a:t>bagi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semua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mapel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guru </a:t>
                      </a:r>
                      <a:r>
                        <a:rPr lang="en-US" sz="1600" dirty="0" err="1"/>
                        <a:t>tentang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tuntas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Magang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atau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studi</a:t>
                      </a:r>
                      <a:r>
                        <a:rPr lang="en-US" sz="1600" dirty="0"/>
                        <a:t> banding </a:t>
                      </a: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tuntas</a:t>
                      </a:r>
                      <a:r>
                        <a:rPr lang="en-US" sz="1600" dirty="0"/>
                        <a:t> (</a:t>
                      </a:r>
                      <a:r>
                        <a:rPr lang="en-US" sz="1600" dirty="0" err="1"/>
                        <a:t>remidi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pengayaan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akselerasi</a:t>
                      </a:r>
                      <a:r>
                        <a:rPr lang="en-US" sz="1600" dirty="0"/>
                        <a:t>)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berbasis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kelas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bagi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semua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mapel</a:t>
                      </a:r>
                      <a:r>
                        <a:rPr lang="en-US" sz="1600" dirty="0"/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 </a:t>
                      </a: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instrumen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hasil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belajar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bagi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semua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mapel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Workhsop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peningkatan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kompetensi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pengolahan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hasil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hasil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belajar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peserta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didik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Pemantauan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pembelajaran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semua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mapel</a:t>
                      </a:r>
                      <a:r>
                        <a:rPr lang="en-US" sz="1600" dirty="0"/>
                        <a:t>/guru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Pembuatan</a:t>
                      </a:r>
                      <a:r>
                        <a:rPr lang="en-US" sz="1600" dirty="0"/>
                        <a:t> Media </a:t>
                      </a:r>
                      <a:r>
                        <a:rPr lang="en-US" sz="1600" dirty="0" err="1"/>
                        <a:t>Pembelajaran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04.06.08.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04.06.09.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04.06.10.</a:t>
                      </a:r>
                    </a:p>
                    <a:p>
                      <a:r>
                        <a:rPr lang="en-US" sz="1600" dirty="0"/>
                        <a:t>04.06.11.</a:t>
                      </a:r>
                    </a:p>
                    <a:p>
                      <a:r>
                        <a:rPr lang="en-US" sz="1600" dirty="0"/>
                        <a:t>04.06.12.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04.06.13.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04.06.14.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04.06.15.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04.06.16.</a:t>
                      </a:r>
                    </a:p>
                    <a:p>
                      <a:r>
                        <a:rPr lang="en-US" sz="1600" dirty="0"/>
                        <a:t>04.06.24.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603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046434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8781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PENGEMBANGAN PROFESI PENDIDIK DAN TENAGA KEPENDIDIKAN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6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pendidik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tenaga</a:t>
            </a:r>
            <a:r>
              <a:rPr lang="en-US" dirty="0"/>
              <a:t> </a:t>
            </a:r>
            <a:r>
              <a:rPr lang="en-US" dirty="0" err="1"/>
              <a:t>kependidikan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,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mandiri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berpartisipasi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komunitas</a:t>
            </a:r>
            <a:r>
              <a:rPr lang="en-US" dirty="0"/>
              <a:t> </a:t>
            </a:r>
            <a:r>
              <a:rPr lang="en-US" dirty="0" err="1"/>
              <a:t>belajar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228125"/>
              </p:ext>
            </p:extLst>
          </p:nvPr>
        </p:nvGraphicFramePr>
        <p:xfrm>
          <a:off x="133351" y="2175781"/>
          <a:ext cx="11884477" cy="3931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581149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5430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467351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0450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3.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Peningkatan kompetensi terkait pengadaan barang dan jasa satuan pendidikan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Tenaga </a:t>
                      </a:r>
                      <a:r>
                        <a:rPr lang="en-US" sz="1600" dirty="0" err="1"/>
                        <a:t>Kependidikan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Pengembangan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Profesi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Pendidik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Tenaga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Kependidikan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600" dirty="0"/>
                        <a:t>Peningkatan kompetensi terkait pengadaan barang dan jasa satuan pendidikan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04.06.23.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603200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4.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Partisipasi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komunitas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belajar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Proses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Pengembangan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Profesi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Pendidik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Tenaga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Kependidikan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Pelaksanaan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komunitas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belajar</a:t>
                      </a:r>
                      <a:r>
                        <a:rPr lang="en-US" sz="1600" dirty="0"/>
                        <a:t> di </a:t>
                      </a:r>
                      <a:r>
                        <a:rPr lang="en-US" sz="1600" dirty="0" err="1"/>
                        <a:t>satuan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Partisipasi</a:t>
                      </a:r>
                      <a:r>
                        <a:rPr lang="en-US" sz="1600" dirty="0"/>
                        <a:t> di </a:t>
                      </a:r>
                      <a:r>
                        <a:rPr lang="en-US" sz="1600" dirty="0" err="1"/>
                        <a:t>komunitas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belajar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antar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satuan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03.06.67.</a:t>
                      </a:r>
                    </a:p>
                    <a:p>
                      <a:r>
                        <a:rPr lang="en-US" sz="1600" dirty="0"/>
                        <a:t>03.06.68.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8719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195573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8781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PENGEMBANGAN PROFESI PENDIDIK DAN TENAGA KEPENDIDIKAN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6</a:t>
            </a:r>
            <a:endParaRPr lang="en-US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pendidik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tenaga</a:t>
            </a:r>
            <a:r>
              <a:rPr lang="en-US" dirty="0"/>
              <a:t> </a:t>
            </a:r>
            <a:r>
              <a:rPr lang="en-US" dirty="0" err="1"/>
              <a:t>kependidikan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konteks</a:t>
            </a:r>
            <a:r>
              <a:rPr lang="en-US" dirty="0"/>
              <a:t> </a:t>
            </a:r>
            <a:r>
              <a:rPr lang="en-US" dirty="0" err="1"/>
              <a:t>tematik</a:t>
            </a:r>
            <a:r>
              <a:rPr lang="en-US" dirty="0"/>
              <a:t> program </a:t>
            </a:r>
            <a:r>
              <a:rPr lang="en-US" dirty="0" err="1"/>
              <a:t>Kementerian</a:t>
            </a:r>
            <a:r>
              <a:rPr lang="en-US" dirty="0"/>
              <a:t>,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mandiri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berpartisipasi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komunitas</a:t>
            </a:r>
            <a:r>
              <a:rPr lang="en-US" dirty="0"/>
              <a:t> </a:t>
            </a:r>
            <a:r>
              <a:rPr lang="en-US" dirty="0" err="1"/>
              <a:t>belajar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954350"/>
              </p:ext>
            </p:extLst>
          </p:nvPr>
        </p:nvGraphicFramePr>
        <p:xfrm>
          <a:off x="133351" y="2175781"/>
          <a:ext cx="11884477" cy="3444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581149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5430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467351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0450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 rowSpan="2"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5.</a:t>
                      </a:r>
                      <a:endParaRPr lang="en-US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600" dirty="0" err="1"/>
                        <a:t>Pembiayaan</a:t>
                      </a:r>
                      <a:r>
                        <a:rPr lang="en-US" sz="1600" dirty="0"/>
                        <a:t> lain yang </a:t>
                      </a:r>
                      <a:r>
                        <a:rPr lang="en-US" sz="1600" dirty="0" err="1"/>
                        <a:t>relevan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rangka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menunjang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profesi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tenaga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kependidikan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Tenaga </a:t>
                      </a:r>
                      <a:r>
                        <a:rPr lang="en-US" sz="1600" dirty="0" err="1"/>
                        <a:t>Kependidikan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Pengembangan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Profesi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Pendidik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Tenaga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Kependidikan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Pembuatan</a:t>
                      </a:r>
                      <a:r>
                        <a:rPr lang="en-US" sz="1600" dirty="0"/>
                        <a:t> Media </a:t>
                      </a:r>
                      <a:r>
                        <a:rPr lang="en-US" sz="1600" dirty="0" err="1"/>
                        <a:t>Pembelajaran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Penyelenggaraan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Kursus</a:t>
                      </a:r>
                      <a:r>
                        <a:rPr lang="en-US" sz="1600" dirty="0"/>
                        <a:t> ICT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Penyelenggaraan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Kursus</a:t>
                      </a:r>
                      <a:r>
                        <a:rPr lang="en-US" sz="1600" dirty="0"/>
                        <a:t> Bahasa </a:t>
                      </a:r>
                      <a:r>
                        <a:rPr lang="en-US" sz="1600" dirty="0" err="1"/>
                        <a:t>Inggris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Karyawan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Penyelenggaraan</a:t>
                      </a:r>
                      <a:r>
                        <a:rPr lang="en-US" sz="1600" dirty="0"/>
                        <a:t> Guru </a:t>
                      </a:r>
                      <a:r>
                        <a:rPr lang="en-US" sz="1600" dirty="0" err="1"/>
                        <a:t>Berprestasi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04.06.24.</a:t>
                      </a:r>
                    </a:p>
                    <a:p>
                      <a:r>
                        <a:rPr lang="en-US" sz="1600" dirty="0"/>
                        <a:t>04.06.25.</a:t>
                      </a:r>
                    </a:p>
                    <a:p>
                      <a:r>
                        <a:rPr lang="en-US" sz="1600" dirty="0"/>
                        <a:t>04.06.26.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04.06.27.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603200"/>
                  </a:ext>
                </a:extLst>
              </a:tr>
              <a:tr h="634077">
                <a:tc v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implementasi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sistem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penilaian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Pengembangan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Profesi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Pendidik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Tenaga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Kependidikan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Portofolio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Proyek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Penugasan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Workshop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IHT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Pelatihan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08.06.44.</a:t>
                      </a:r>
                    </a:p>
                    <a:p>
                      <a:r>
                        <a:rPr lang="en-US" sz="1600" dirty="0"/>
                        <a:t>08.06.45.</a:t>
                      </a:r>
                    </a:p>
                    <a:p>
                      <a:r>
                        <a:rPr lang="en-US" sz="1600" dirty="0"/>
                        <a:t>08.06.46.</a:t>
                      </a:r>
                    </a:p>
                    <a:p>
                      <a:r>
                        <a:rPr lang="en-US" sz="1600" dirty="0"/>
                        <a:t>08.06.47.</a:t>
                      </a:r>
                    </a:p>
                    <a:p>
                      <a:r>
                        <a:rPr lang="en-US" sz="1600" dirty="0"/>
                        <a:t>08.06.48.</a:t>
                      </a:r>
                    </a:p>
                    <a:p>
                      <a:r>
                        <a:rPr lang="en-US" sz="1600" dirty="0"/>
                        <a:t>08.06.49.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8719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651423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746229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PEMBIAYAAN LANGGANAN DAYA DAN JASA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7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menyediakan</a:t>
            </a:r>
            <a:r>
              <a:rPr lang="en-US" dirty="0"/>
              <a:t> </a:t>
            </a:r>
            <a:r>
              <a:rPr lang="en-US" dirty="0" err="1"/>
              <a:t>daya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jasa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mendukung</a:t>
            </a:r>
            <a:r>
              <a:rPr lang="en-US" dirty="0"/>
              <a:t> </a:t>
            </a:r>
            <a:r>
              <a:rPr lang="en-US" dirty="0" err="1"/>
              <a:t>operasional</a:t>
            </a:r>
            <a:r>
              <a:rPr lang="en-US" dirty="0"/>
              <a:t> </a:t>
            </a:r>
            <a:r>
              <a:rPr lang="en-US" dirty="0" err="1"/>
              <a:t>rutin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349994"/>
              </p:ext>
            </p:extLst>
          </p:nvPr>
        </p:nvGraphicFramePr>
        <p:xfrm>
          <a:off x="133351" y="2175781"/>
          <a:ext cx="11884477" cy="4084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2095499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5049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067301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045027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 rowSpan="2"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1.</a:t>
                      </a:r>
                      <a:endParaRPr lang="en-US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600" dirty="0" err="1"/>
                        <a:t>Menyewa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atau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membeli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genset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atau</a:t>
                      </a:r>
                      <a:r>
                        <a:rPr lang="en-US" sz="1600" dirty="0"/>
                        <a:t> panel </a:t>
                      </a:r>
                      <a:r>
                        <a:rPr lang="en-US" sz="1600" dirty="0" err="1"/>
                        <a:t>surya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termasuk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peralatan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bahan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pendukungnya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sesuai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dengan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kebutuhan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biaya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perawatan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atau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perbaikan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bagi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yang </a:t>
                      </a:r>
                      <a:r>
                        <a:rPr lang="en-US" sz="1600" dirty="0" err="1"/>
                        <a:t>belum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ada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jaringan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listrik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atau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kondisi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listrik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tidak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stabi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Pembiayaan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Langganan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Daya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Jasa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genset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05.07.04.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603200"/>
                  </a:ext>
                </a:extLst>
              </a:tr>
              <a:tr h="634077">
                <a:tc v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pembiayaan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Pembiayaan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Langganan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Daya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Jasa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Sewa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genset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Sewa</a:t>
                      </a:r>
                      <a:r>
                        <a:rPr lang="en-US" sz="1600" dirty="0"/>
                        <a:t> panel </a:t>
                      </a:r>
                      <a:r>
                        <a:rPr lang="en-US" sz="1600" dirty="0" err="1"/>
                        <a:t>surya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Pembelian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genset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Pembelian</a:t>
                      </a:r>
                      <a:r>
                        <a:rPr lang="en-US" sz="1600" dirty="0"/>
                        <a:t> panel </a:t>
                      </a:r>
                      <a:r>
                        <a:rPr lang="en-US" sz="1600" dirty="0" err="1"/>
                        <a:t>surya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Perawatan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genset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Perawatan</a:t>
                      </a:r>
                      <a:r>
                        <a:rPr lang="en-US" sz="1600" dirty="0"/>
                        <a:t> panel </a:t>
                      </a:r>
                      <a:r>
                        <a:rPr lang="en-US" sz="1600" dirty="0" err="1"/>
                        <a:t>surya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07.07.16.</a:t>
                      </a:r>
                    </a:p>
                    <a:p>
                      <a:r>
                        <a:rPr lang="en-US" sz="1600" dirty="0"/>
                        <a:t>07.07.17.</a:t>
                      </a:r>
                    </a:p>
                    <a:p>
                      <a:r>
                        <a:rPr lang="en-US" sz="1600" dirty="0"/>
                        <a:t>07.07.18.</a:t>
                      </a:r>
                    </a:p>
                    <a:p>
                      <a:r>
                        <a:rPr lang="en-US" sz="1600" dirty="0"/>
                        <a:t>07.07.19.</a:t>
                      </a:r>
                    </a:p>
                    <a:p>
                      <a:r>
                        <a:rPr lang="en-US" sz="1600" dirty="0"/>
                        <a:t>07.07.20.</a:t>
                      </a:r>
                    </a:p>
                    <a:p>
                      <a:r>
                        <a:rPr lang="en-US" sz="1600" dirty="0"/>
                        <a:t>07.07.21.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8719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188142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746229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PEMBIAYAAN LANGGANAN DAYA DAN JASA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7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menyediakan</a:t>
            </a:r>
            <a:r>
              <a:rPr lang="en-US" dirty="0"/>
              <a:t> </a:t>
            </a:r>
            <a:r>
              <a:rPr lang="en-US" dirty="0" err="1"/>
              <a:t>daya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jasa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mendukung</a:t>
            </a:r>
            <a:r>
              <a:rPr lang="en-US" dirty="0"/>
              <a:t> </a:t>
            </a:r>
            <a:r>
              <a:rPr lang="en-US" dirty="0" err="1"/>
              <a:t>operasional</a:t>
            </a:r>
            <a:r>
              <a:rPr lang="en-US" dirty="0"/>
              <a:t> </a:t>
            </a:r>
            <a:r>
              <a:rPr lang="en-US" dirty="0" err="1"/>
              <a:t>rutin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687260"/>
              </p:ext>
            </p:extLst>
          </p:nvPr>
        </p:nvGraphicFramePr>
        <p:xfrm>
          <a:off x="133351" y="2004331"/>
          <a:ext cx="11884477" cy="4663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3905249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40970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235528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2.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Pembiayaan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langganan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daya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jasa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dapat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digunakan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untuk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pembelian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pulsa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paket</a:t>
                      </a:r>
                      <a:r>
                        <a:rPr lang="en-US" sz="1600" dirty="0"/>
                        <a:t> data, / </a:t>
                      </a:r>
                      <a:r>
                        <a:rPr lang="en-US" sz="1600" dirty="0" err="1"/>
                        <a:t>layanan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pendidikan</a:t>
                      </a:r>
                      <a:r>
                        <a:rPr lang="en-US" sz="1600" dirty="0"/>
                        <a:t> daring </a:t>
                      </a:r>
                      <a:r>
                        <a:rPr lang="en-US" sz="1600" dirty="0" err="1"/>
                        <a:t>berbayar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bagi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pendidik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 err="1"/>
                        <a:t>Peserta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Didik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dlm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rangka</a:t>
                      </a:r>
                      <a:r>
                        <a:rPr lang="en-US" sz="1600" dirty="0"/>
                        <a:t> PJJ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pengelolaan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Pembiayaan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Langganan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Daya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Jasa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Pembayaran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iuran</a:t>
                      </a:r>
                      <a:r>
                        <a:rPr lang="en-US" sz="1600" dirty="0"/>
                        <a:t> Internet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06.07.09..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603200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3.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Pembiayaan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atau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jasa</a:t>
                      </a:r>
                      <a:r>
                        <a:rPr lang="en-US" sz="1600" dirty="0"/>
                        <a:t> yang </a:t>
                      </a:r>
                      <a:r>
                        <a:rPr lang="en-US" sz="1600" dirty="0" err="1"/>
                        <a:t>mendukung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operasional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meliputi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pemasangan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baru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penambahan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kapasitas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pembayaran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langganan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rutin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listrik</a:t>
                      </a:r>
                      <a:r>
                        <a:rPr lang="en-US" sz="1600" dirty="0"/>
                        <a:t>, air, </a:t>
                      </a:r>
                      <a:r>
                        <a:rPr lang="en-US" sz="1600" dirty="0" err="1"/>
                        <a:t>telepon</a:t>
                      </a:r>
                      <a:r>
                        <a:rPr lang="en-US" sz="1600" dirty="0"/>
                        <a:t>, internet, </a:t>
                      </a:r>
                      <a:r>
                        <a:rPr lang="en-US" sz="1600" dirty="0" err="1"/>
                        <a:t>atau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pembiayaan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langganan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jasa</a:t>
                      </a:r>
                      <a:r>
                        <a:rPr lang="en-US" sz="1600" dirty="0"/>
                        <a:t> lain yang </a:t>
                      </a:r>
                      <a:r>
                        <a:rPr lang="en-US" sz="1600" dirty="0" err="1"/>
                        <a:t>relevan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Pembiayaan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Langganan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Daya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Jasa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Instalasi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telepon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Penambahan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daya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listrik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Penambahan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daya</a:t>
                      </a:r>
                      <a:r>
                        <a:rPr lang="en-US" sz="1600" dirty="0"/>
                        <a:t> internet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Pemasangan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inst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listrik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baru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Pemasangan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instalasi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telp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baru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Pembayaran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Rek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Listrik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Pembayaran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Rek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Telepon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Pembayaran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langganan</a:t>
                      </a:r>
                      <a:r>
                        <a:rPr lang="en-US" sz="1600" dirty="0"/>
                        <a:t> internet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Pembayaran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Retribusi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keamanan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sampah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Pembayaran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langganan</a:t>
                      </a:r>
                      <a:r>
                        <a:rPr lang="en-US" sz="1600" dirty="0"/>
                        <a:t> 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05.07.02.</a:t>
                      </a:r>
                    </a:p>
                    <a:p>
                      <a:r>
                        <a:rPr lang="en-US" sz="1600" dirty="0"/>
                        <a:t>05.07.03.</a:t>
                      </a:r>
                    </a:p>
                    <a:p>
                      <a:r>
                        <a:rPr lang="en-US" sz="1600" dirty="0"/>
                        <a:t>05.07.05.</a:t>
                      </a:r>
                    </a:p>
                    <a:p>
                      <a:r>
                        <a:rPr lang="en-US" sz="1600" dirty="0"/>
                        <a:t>05.07.06.</a:t>
                      </a:r>
                    </a:p>
                    <a:p>
                      <a:r>
                        <a:rPr lang="en-US" sz="1600" dirty="0"/>
                        <a:t>05.07.08.</a:t>
                      </a:r>
                    </a:p>
                    <a:p>
                      <a:r>
                        <a:rPr lang="en-US" sz="1600" dirty="0"/>
                        <a:t>06.07.10.</a:t>
                      </a:r>
                    </a:p>
                    <a:p>
                      <a:r>
                        <a:rPr lang="en-US" sz="1600" dirty="0"/>
                        <a:t>06.07.11.</a:t>
                      </a:r>
                    </a:p>
                    <a:p>
                      <a:r>
                        <a:rPr lang="en-US" sz="1600" dirty="0"/>
                        <a:t>06.07.12.</a:t>
                      </a:r>
                    </a:p>
                    <a:p>
                      <a:r>
                        <a:rPr lang="en-US" sz="1600" dirty="0"/>
                        <a:t>06.07.13.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06.07.14.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7083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619584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711474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PEMELIHARAAN SARANA DAN PRASARANA SATUAN PENDIDIKAN 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8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memelihara</a:t>
            </a:r>
            <a:r>
              <a:rPr lang="en-US" dirty="0"/>
              <a:t> </a:t>
            </a:r>
            <a:r>
              <a:rPr lang="en-US" dirty="0" err="1"/>
              <a:t>prasarana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menyediakan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memelihara</a:t>
            </a:r>
            <a:r>
              <a:rPr lang="en-US" dirty="0"/>
              <a:t> </a:t>
            </a:r>
            <a:r>
              <a:rPr lang="en-US" dirty="0" err="1"/>
              <a:t>sarana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691938"/>
              </p:ext>
            </p:extLst>
          </p:nvPr>
        </p:nvGraphicFramePr>
        <p:xfrm>
          <a:off x="133351" y="2004331"/>
          <a:ext cx="11884477" cy="4572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2381249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6192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44005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235528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1.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Perbaikan kerusakan ringan komponen non struktural bangunan sekolah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600" dirty="0"/>
                        <a:t>penutup atap;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600" dirty="0"/>
                        <a:t>penutup plafond;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600" dirty="0"/>
                        <a:t>Kelistrikan;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600" dirty="0"/>
                        <a:t>pintu, jendela dan aksesoris lainnya;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600" dirty="0"/>
                        <a:t>pengecatan;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600" dirty="0"/>
                        <a:t>penutup lantai;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i-FI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Pemeliharaan Sarana dan Prasarana 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lantai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ruang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kelas</a:t>
                      </a:r>
                      <a:r>
                        <a:rPr lang="en-US" sz="1600" dirty="0"/>
                        <a:t>/lab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Pengecatan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perbaikan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atap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bocor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perbaikan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pintu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jendela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lantai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atau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fasilitas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lainnya</a:t>
                      </a:r>
                      <a:r>
                        <a:rPr lang="en-US" sz="1600" dirty="0"/>
                        <a:t> yang </a:t>
                      </a:r>
                      <a:r>
                        <a:rPr lang="en-US" sz="1600" dirty="0" err="1"/>
                        <a:t>rusak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ringan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kelas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laboratorium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perpustakaan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ruang</a:t>
                      </a:r>
                      <a:r>
                        <a:rPr lang="en-US" sz="1600" dirty="0"/>
                        <a:t> media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Kepala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ruang</a:t>
                      </a:r>
                      <a:r>
                        <a:rPr lang="en-US" sz="1600" dirty="0"/>
                        <a:t> Guru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ruang</a:t>
                      </a:r>
                      <a:r>
                        <a:rPr lang="en-US" sz="1600" dirty="0"/>
                        <a:t> Tata Usaha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ruang</a:t>
                      </a:r>
                      <a:r>
                        <a:rPr lang="en-US" sz="1600" dirty="0"/>
                        <a:t> aula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ruang</a:t>
                      </a:r>
                      <a:r>
                        <a:rPr lang="en-US" sz="1600" dirty="0"/>
                        <a:t> BP/BK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Ibadah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peralatan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kantor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bangunan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05.08.06.</a:t>
                      </a:r>
                    </a:p>
                    <a:p>
                      <a:r>
                        <a:rPr lang="en-US" sz="1600" dirty="0"/>
                        <a:t>05.08.07.</a:t>
                      </a:r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05.08.35.</a:t>
                      </a:r>
                    </a:p>
                    <a:p>
                      <a:r>
                        <a:rPr lang="en-US" sz="1600" dirty="0"/>
                        <a:t>05.08.36.</a:t>
                      </a:r>
                    </a:p>
                    <a:p>
                      <a:r>
                        <a:rPr lang="en-US" sz="1600" dirty="0"/>
                        <a:t>05.08.37.</a:t>
                      </a:r>
                    </a:p>
                    <a:p>
                      <a:r>
                        <a:rPr lang="en-US" sz="1600" dirty="0"/>
                        <a:t>05.08.38.</a:t>
                      </a:r>
                    </a:p>
                    <a:p>
                      <a:r>
                        <a:rPr lang="en-US" sz="1600" dirty="0"/>
                        <a:t>05.08.39.</a:t>
                      </a:r>
                    </a:p>
                    <a:p>
                      <a:r>
                        <a:rPr lang="en-US" sz="1600" dirty="0"/>
                        <a:t>05.08.40.</a:t>
                      </a:r>
                    </a:p>
                    <a:p>
                      <a:r>
                        <a:rPr lang="en-US" sz="1600" dirty="0"/>
                        <a:t>05.08.41.</a:t>
                      </a:r>
                    </a:p>
                    <a:p>
                      <a:r>
                        <a:rPr lang="en-US" sz="1600" dirty="0"/>
                        <a:t>05.08.42.</a:t>
                      </a:r>
                    </a:p>
                    <a:p>
                      <a:r>
                        <a:rPr lang="en-US" sz="1600" dirty="0"/>
                        <a:t>05.08.43.</a:t>
                      </a:r>
                    </a:p>
                    <a:p>
                      <a:r>
                        <a:rPr lang="en-US" sz="1600"/>
                        <a:t>05.08.44.</a:t>
                      </a:r>
                      <a:endParaRPr lang="en-US" sz="1600" dirty="0"/>
                    </a:p>
                    <a:p>
                      <a:r>
                        <a:rPr lang="en-US" sz="1600" dirty="0"/>
                        <a:t>05.08.49.</a:t>
                      </a:r>
                    </a:p>
                    <a:p>
                      <a:r>
                        <a:rPr lang="en-US" sz="1600" dirty="0"/>
                        <a:t>05.08.53.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603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280932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711474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PEMELIHARAAN SARANA DAN PRASARANA SATUAN PENDIDIKAN 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8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memelihara</a:t>
            </a:r>
            <a:r>
              <a:rPr lang="en-US" dirty="0"/>
              <a:t> </a:t>
            </a:r>
            <a:r>
              <a:rPr lang="en-US" dirty="0" err="1"/>
              <a:t>prasarana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menyediakan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memelihara</a:t>
            </a:r>
            <a:r>
              <a:rPr lang="en-US" dirty="0"/>
              <a:t> </a:t>
            </a:r>
            <a:r>
              <a:rPr lang="en-US" dirty="0" err="1"/>
              <a:t>sarana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386783"/>
              </p:ext>
            </p:extLst>
          </p:nvPr>
        </p:nvGraphicFramePr>
        <p:xfrm>
          <a:off x="133351" y="2004331"/>
          <a:ext cx="11884477" cy="417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3200399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6573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32575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235528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2.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Perbaikan meubelair, dan/atau pembelian meja dan/atau kursi Peserta Didik atau guru jika meja dan atau kursi yang ada sudah tidak berfungsi dan/atau jumlahnya kurang mencukupi kebutuhan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i-FI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Pemeliharaan Sarana dan Prasarana 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Perbaikan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mebelair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Penambahan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Meja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Kursi</a:t>
                      </a:r>
                      <a:r>
                        <a:rPr lang="en-US" sz="1600" dirty="0"/>
                        <a:t> Murid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Penambahan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Meja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Kursi</a:t>
                      </a:r>
                      <a:r>
                        <a:rPr lang="en-US" sz="1600" dirty="0"/>
                        <a:t> guru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05.08.08.</a:t>
                      </a:r>
                    </a:p>
                    <a:p>
                      <a:r>
                        <a:rPr lang="en-US" sz="1600" dirty="0"/>
                        <a:t>05.08.01.</a:t>
                      </a:r>
                    </a:p>
                    <a:p>
                      <a:r>
                        <a:rPr lang="en-US" sz="1600" dirty="0"/>
                        <a:t>05.08.02.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603200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3.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Perbaikan toilet sekolah, tempat cuci tangan, saluran air kotor dan sanitasi lainnya;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i-FI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Pemeliharaan Sarana dan Prasarana 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kamar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mandi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wc</a:t>
                      </a:r>
                      <a:r>
                        <a:rPr lang="en-US" sz="1600" dirty="0"/>
                        <a:t> guru/</a:t>
                      </a:r>
                      <a:r>
                        <a:rPr lang="en-US" sz="1600" dirty="0" err="1"/>
                        <a:t>karyawan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kamar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mandi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wc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Peserta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Didik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Perbaikan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saluran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pembuangan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saluran</a:t>
                      </a:r>
                      <a:r>
                        <a:rPr lang="en-US" sz="1600" dirty="0"/>
                        <a:t> air </a:t>
                      </a:r>
                      <a:r>
                        <a:rPr lang="en-US" sz="1600" dirty="0" err="1"/>
                        <a:t>hujan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05.08.04.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05.08.05.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05.08.09.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6993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243759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711474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PEMELIHARAAN SARANA DAN PRASARANA SATUAN PENDIDIKAN 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8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memelihara</a:t>
            </a:r>
            <a:r>
              <a:rPr lang="en-US" dirty="0"/>
              <a:t> </a:t>
            </a:r>
            <a:r>
              <a:rPr lang="en-US" dirty="0" err="1"/>
              <a:t>prasarana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menyediakan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memelihara</a:t>
            </a:r>
            <a:r>
              <a:rPr lang="en-US" dirty="0"/>
              <a:t> </a:t>
            </a:r>
            <a:r>
              <a:rPr lang="en-US" dirty="0" err="1"/>
              <a:t>sarana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813065"/>
              </p:ext>
            </p:extLst>
          </p:nvPr>
        </p:nvGraphicFramePr>
        <p:xfrm>
          <a:off x="133351" y="2004331"/>
          <a:ext cx="11884477" cy="4267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2495549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32575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235528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 rowSpan="2"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4.</a:t>
                      </a:r>
                      <a:endParaRPr lang="en-US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sv-SE" sz="1600" dirty="0"/>
                        <a:t>Penyediaan sumber air bersih termasuk pompa dan instalasinya bagi sekolah yang belum memiliki air bersih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i-FI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Pemeliharaan Sarana dan Prasarana 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instalasi</a:t>
                      </a:r>
                      <a:r>
                        <a:rPr lang="en-US" sz="1600" dirty="0"/>
                        <a:t> 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05.08.03.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603200"/>
                  </a:ext>
                </a:extLst>
              </a:tr>
              <a:tr h="634077">
                <a:tc v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i-FI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Pembiayaan Langganan Daya dan Jasa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Pemasangan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instalasi</a:t>
                      </a:r>
                      <a:r>
                        <a:rPr lang="en-US" sz="1600" dirty="0"/>
                        <a:t> air </a:t>
                      </a:r>
                      <a:r>
                        <a:rPr lang="en-US" sz="1600" dirty="0" err="1"/>
                        <a:t>baru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Penyediaan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sumber</a:t>
                      </a:r>
                      <a:r>
                        <a:rPr lang="en-US" sz="1600" dirty="0"/>
                        <a:t> air </a:t>
                      </a:r>
                      <a:r>
                        <a:rPr lang="en-US" sz="1600" dirty="0" err="1"/>
                        <a:t>bersih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05.07.07.</a:t>
                      </a:r>
                    </a:p>
                    <a:p>
                      <a:r>
                        <a:rPr lang="en-US" sz="1600" dirty="0"/>
                        <a:t>05.08.59.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699324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5.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Penyediaan sarana kesehatan sekolah seperti cairan atau sabun pembersih tangan, pembasmi kuman (disinfectant), masker atau penunjang kebersihan lainnya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pengelolaan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Pelaksanaan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Administrasi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Kegiatan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Usaha </a:t>
                      </a:r>
                      <a:r>
                        <a:rPr lang="en-US" sz="1600" dirty="0" err="1"/>
                        <a:t>Kesehatan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 (UKS), </a:t>
                      </a:r>
                      <a:r>
                        <a:rPr lang="en-US" sz="1600" dirty="0" err="1"/>
                        <a:t>peralatan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atau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obat-obatan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Pembelian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perlengkapan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penunjang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kebersihan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Alat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Kebersihan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Pembelian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perlengkapan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penunjang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kesehetan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06.05.02.</a:t>
                      </a:r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06.05.72.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06.05.73.</a:t>
                      </a:r>
                    </a:p>
                    <a:p>
                      <a:r>
                        <a:rPr lang="en-US" sz="1600" dirty="0"/>
                        <a:t>06.05.74.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035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396401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711474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PEMELIHARAAN SARANA DAN PRASARANA SATUAN PENDIDIKAN 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8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memelihara</a:t>
            </a:r>
            <a:r>
              <a:rPr lang="en-US" dirty="0"/>
              <a:t> </a:t>
            </a:r>
            <a:r>
              <a:rPr lang="en-US" dirty="0" err="1"/>
              <a:t>prasarana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menyediakan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memelihara</a:t>
            </a:r>
            <a:r>
              <a:rPr lang="en-US" dirty="0"/>
              <a:t> </a:t>
            </a:r>
            <a:r>
              <a:rPr lang="en-US" dirty="0" err="1"/>
              <a:t>sarana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3119226"/>
              </p:ext>
            </p:extLst>
          </p:nvPr>
        </p:nvGraphicFramePr>
        <p:xfrm>
          <a:off x="133351" y="1909081"/>
          <a:ext cx="11884477" cy="4846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2305049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20002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384810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235528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6.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Pemeliharaan dan/atau perbaikan komputer, printer, laptop, proyektor, dan/atau pendingin ruangan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i-FI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Penyediaan Alat Multi Media Pembelajaran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Komputer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printer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Laptop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Proyektor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AC </a:t>
                      </a:r>
                      <a:r>
                        <a:rPr lang="en-US" sz="1600" dirty="0" err="1"/>
                        <a:t>perpustakaan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05.09.05.</a:t>
                      </a:r>
                    </a:p>
                    <a:p>
                      <a:r>
                        <a:rPr lang="en-US" sz="1600" dirty="0"/>
                        <a:t>05.09.06.</a:t>
                      </a:r>
                    </a:p>
                    <a:p>
                      <a:r>
                        <a:rPr lang="en-US" sz="1600" dirty="0"/>
                        <a:t>05.09.07.</a:t>
                      </a:r>
                    </a:p>
                    <a:p>
                      <a:r>
                        <a:rPr lang="en-US" sz="1600" dirty="0"/>
                        <a:t>05.09.08.</a:t>
                      </a:r>
                    </a:p>
                    <a:p>
                      <a:r>
                        <a:rPr lang="en-US" sz="1600" dirty="0"/>
                        <a:t>05.08.56.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603200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7.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/>
                        <a:t>Pemeliharaan dan/atau perbaikan peralatan praktikum</a:t>
                      </a:r>
                      <a:endParaRPr lang="sv-S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i-FI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Pemeliharaan Sarana dan Prasarana 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Pemeliharaan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alat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peraga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praktik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alat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peraga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praktik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05.08.33.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05.08.34.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035493"/>
                  </a:ext>
                </a:extLst>
              </a:tr>
              <a:tr h="634077">
                <a:tc rowSpan="2"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8.</a:t>
                      </a:r>
                      <a:endParaRPr lang="en-US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i-FI" sz="1600" dirty="0"/>
                        <a:t>Pemeliharaan taman dan fasilitas sekolah lainnya</a:t>
                      </a:r>
                      <a:endParaRPr lang="sv-S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i-FI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Pemeliharaan Sarana dan Prasarana 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i-FI" sz="1600" dirty="0"/>
                        <a:t>Pemeliharaan Taman dan Lapangan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i-FI" sz="1600" dirty="0"/>
                        <a:t>Pemeliharaan Pagar Sekolah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05.08.45.</a:t>
                      </a:r>
                    </a:p>
                    <a:p>
                      <a:r>
                        <a:rPr lang="en-US" sz="1600" dirty="0"/>
                        <a:t>05.08.46.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899136"/>
                  </a:ext>
                </a:extLst>
              </a:tr>
              <a:tr h="634077">
                <a:tc v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pengelolaan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i-FI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Pemeliharaan Sarana dan Prasarana 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Penyelenggaraan</a:t>
                      </a:r>
                      <a:r>
                        <a:rPr lang="en-US" sz="1600" dirty="0"/>
                        <a:t>: </a:t>
                      </a:r>
                      <a:r>
                        <a:rPr lang="en-US" sz="1600" dirty="0" err="1"/>
                        <a:t>Melaksanakan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penghijauan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perindangan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lingkungan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06.08.14.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6448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6675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PENERIMA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40701021"/>
              </p:ext>
            </p:extLst>
          </p:nvPr>
        </p:nvGraphicFramePr>
        <p:xfrm>
          <a:off x="76200" y="857782"/>
          <a:ext cx="10744200" cy="5924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4648200" y="817540"/>
            <a:ext cx="7353300" cy="6038576"/>
          </a:xfrm>
          <a:prstGeom prst="rect">
            <a:avLst/>
          </a:prstGeom>
          <a:solidFill>
            <a:schemeClr val="tx1">
              <a:alpha val="68000"/>
            </a:schemeClr>
          </a:solidFill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20000"/>
              </a:lnSpc>
              <a:buFont typeface="+mj-lt"/>
              <a:buAutoNum type="arabicPeriod"/>
            </a:pPr>
            <a:r>
              <a:rPr lang="en-US" sz="2300" dirty="0" err="1">
                <a:solidFill>
                  <a:schemeClr val="bg1"/>
                </a:solidFill>
              </a:rPr>
              <a:t>memiliki</a:t>
            </a:r>
            <a:r>
              <a:rPr lang="en-US" sz="2300" dirty="0">
                <a:solidFill>
                  <a:schemeClr val="bg1"/>
                </a:solidFill>
              </a:rPr>
              <a:t> NPSN yang </a:t>
            </a:r>
            <a:r>
              <a:rPr lang="en-US" sz="2300" dirty="0" err="1">
                <a:solidFill>
                  <a:schemeClr val="bg1"/>
                </a:solidFill>
              </a:rPr>
              <a:t>terdata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pada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Aplikasi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Dapodik</a:t>
            </a:r>
            <a:r>
              <a:rPr lang="en-US" sz="2300" dirty="0">
                <a:solidFill>
                  <a:schemeClr val="bg1"/>
                </a:solidFill>
              </a:rPr>
              <a:t>;</a:t>
            </a:r>
          </a:p>
          <a:p>
            <a:pPr marL="342900" indent="-342900" algn="just">
              <a:lnSpc>
                <a:spcPct val="120000"/>
              </a:lnSpc>
              <a:buFont typeface="+mj-lt"/>
              <a:buAutoNum type="arabicPeriod"/>
            </a:pPr>
            <a:r>
              <a:rPr lang="en-US" sz="2300" dirty="0" err="1">
                <a:solidFill>
                  <a:schemeClr val="bg1"/>
                </a:solidFill>
              </a:rPr>
              <a:t>telah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mengisi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dan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melakukan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pemutakhiran</a:t>
            </a:r>
            <a:r>
              <a:rPr lang="en-US" sz="2300" dirty="0">
                <a:solidFill>
                  <a:schemeClr val="bg1"/>
                </a:solidFill>
              </a:rPr>
              <a:t> data </a:t>
            </a:r>
            <a:r>
              <a:rPr lang="en-US" sz="2300" dirty="0" err="1">
                <a:solidFill>
                  <a:schemeClr val="bg1"/>
                </a:solidFill>
              </a:rPr>
              <a:t>pada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Aplikasi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Dapodik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sesuai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dengan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kondisi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riil</a:t>
            </a:r>
            <a:r>
              <a:rPr lang="en-US" sz="2300" dirty="0">
                <a:solidFill>
                  <a:schemeClr val="bg1"/>
                </a:solidFill>
              </a:rPr>
              <a:t> di </a:t>
            </a:r>
            <a:r>
              <a:rPr lang="en-US" sz="2300" dirty="0" err="1">
                <a:solidFill>
                  <a:schemeClr val="bg1"/>
                </a:solidFill>
              </a:rPr>
              <a:t>Satuan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Pendidikan</a:t>
            </a:r>
            <a:r>
              <a:rPr lang="en-US" sz="2300" dirty="0">
                <a:solidFill>
                  <a:schemeClr val="bg1"/>
                </a:solidFill>
              </a:rPr>
              <a:t> paling </a:t>
            </a:r>
            <a:r>
              <a:rPr lang="en-US" sz="2300" dirty="0" err="1">
                <a:solidFill>
                  <a:schemeClr val="bg1"/>
                </a:solidFill>
              </a:rPr>
              <a:t>lambat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tanggal</a:t>
            </a:r>
            <a:r>
              <a:rPr lang="en-US" sz="2300" dirty="0">
                <a:solidFill>
                  <a:schemeClr val="bg1"/>
                </a:solidFill>
              </a:rPr>
              <a:t> 31 </a:t>
            </a:r>
            <a:r>
              <a:rPr lang="en-US" sz="2300" dirty="0" err="1">
                <a:solidFill>
                  <a:schemeClr val="bg1"/>
                </a:solidFill>
              </a:rPr>
              <a:t>Agustus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tahun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anggaran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sebelumnya</a:t>
            </a:r>
            <a:r>
              <a:rPr lang="en-US" sz="2300" dirty="0">
                <a:solidFill>
                  <a:schemeClr val="bg1"/>
                </a:solidFill>
              </a:rPr>
              <a:t>;</a:t>
            </a:r>
          </a:p>
          <a:p>
            <a:pPr marL="342900" indent="-342900" algn="just">
              <a:lnSpc>
                <a:spcPct val="120000"/>
              </a:lnSpc>
              <a:buFont typeface="+mj-lt"/>
              <a:buAutoNum type="arabicPeriod"/>
            </a:pPr>
            <a:r>
              <a:rPr lang="en-US" sz="2300" dirty="0" err="1">
                <a:solidFill>
                  <a:schemeClr val="bg1"/>
                </a:solidFill>
              </a:rPr>
              <a:t>memiliki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izin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untuk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menyelenggarakan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pendidikan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bagi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Satuan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Pendidikan</a:t>
            </a:r>
            <a:r>
              <a:rPr lang="en-US" sz="2300" dirty="0">
                <a:solidFill>
                  <a:schemeClr val="bg1"/>
                </a:solidFill>
              </a:rPr>
              <a:t> yang </a:t>
            </a:r>
            <a:r>
              <a:rPr lang="en-US" sz="2300" dirty="0" err="1">
                <a:solidFill>
                  <a:schemeClr val="bg1"/>
                </a:solidFill>
              </a:rPr>
              <a:t>diselenggarakan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oleh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masyarakat</a:t>
            </a:r>
            <a:r>
              <a:rPr lang="en-US" sz="2300" dirty="0">
                <a:solidFill>
                  <a:schemeClr val="bg1"/>
                </a:solidFill>
              </a:rPr>
              <a:t> yang </a:t>
            </a:r>
            <a:r>
              <a:rPr lang="en-US" sz="2300" dirty="0" err="1">
                <a:solidFill>
                  <a:schemeClr val="bg1"/>
                </a:solidFill>
              </a:rPr>
              <a:t>terdata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pada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Aplikasi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Dapodik</a:t>
            </a:r>
            <a:r>
              <a:rPr lang="en-US" sz="2300" dirty="0">
                <a:solidFill>
                  <a:schemeClr val="bg1"/>
                </a:solidFill>
              </a:rPr>
              <a:t>;</a:t>
            </a:r>
          </a:p>
          <a:p>
            <a:pPr marL="342900" indent="-342900" algn="just">
              <a:lnSpc>
                <a:spcPct val="120000"/>
              </a:lnSpc>
              <a:buFont typeface="+mj-lt"/>
              <a:buAutoNum type="arabicPeriod"/>
            </a:pPr>
            <a:r>
              <a:rPr lang="en-US" sz="2300" dirty="0" err="1">
                <a:solidFill>
                  <a:schemeClr val="bg1"/>
                </a:solidFill>
              </a:rPr>
              <a:t>memiliki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Rekening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Satuan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Pendidikan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atas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nama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Satuan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Pendidikan</a:t>
            </a:r>
            <a:r>
              <a:rPr lang="en-US" sz="2300" dirty="0">
                <a:solidFill>
                  <a:schemeClr val="bg1"/>
                </a:solidFill>
              </a:rPr>
              <a:t>;</a:t>
            </a:r>
          </a:p>
          <a:p>
            <a:pPr marL="342900" indent="-342900" algn="just">
              <a:lnSpc>
                <a:spcPct val="120000"/>
              </a:lnSpc>
              <a:buFont typeface="+mj-lt"/>
              <a:buAutoNum type="arabicPeriod"/>
            </a:pPr>
            <a:r>
              <a:rPr lang="en-US" sz="2300" dirty="0" err="1">
                <a:solidFill>
                  <a:schemeClr val="bg1"/>
                </a:solidFill>
              </a:rPr>
              <a:t>tidak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merupakan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Satuan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Pendidikan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kerja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sama</a:t>
            </a:r>
            <a:r>
              <a:rPr lang="en-US" sz="2300" dirty="0">
                <a:solidFill>
                  <a:schemeClr val="bg1"/>
                </a:solidFill>
              </a:rPr>
              <a:t>; </a:t>
            </a:r>
            <a:r>
              <a:rPr lang="en-US" sz="2300" dirty="0" err="1">
                <a:solidFill>
                  <a:schemeClr val="bg1"/>
                </a:solidFill>
              </a:rPr>
              <a:t>dan</a:t>
            </a:r>
            <a:endParaRPr lang="en-US" sz="2300" dirty="0">
              <a:solidFill>
                <a:schemeClr val="bg1"/>
              </a:solidFill>
            </a:endParaRPr>
          </a:p>
          <a:p>
            <a:pPr marL="342900" indent="-342900" algn="just">
              <a:lnSpc>
                <a:spcPct val="120000"/>
              </a:lnSpc>
              <a:buFont typeface="+mj-lt"/>
              <a:buAutoNum type="arabicPeriod"/>
            </a:pPr>
            <a:r>
              <a:rPr lang="en-US" sz="2300" dirty="0" err="1">
                <a:solidFill>
                  <a:schemeClr val="bg1"/>
                </a:solidFill>
              </a:rPr>
              <a:t>tidak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merupakan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Satuan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Pendidikan</a:t>
            </a:r>
            <a:r>
              <a:rPr lang="en-US" sz="2300" dirty="0">
                <a:solidFill>
                  <a:schemeClr val="bg1"/>
                </a:solidFill>
              </a:rPr>
              <a:t> yang </a:t>
            </a:r>
            <a:r>
              <a:rPr lang="en-US" sz="2300" dirty="0" err="1">
                <a:solidFill>
                  <a:schemeClr val="bg1"/>
                </a:solidFill>
              </a:rPr>
              <a:t>dikelola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oleh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kementerian</a:t>
            </a:r>
            <a:r>
              <a:rPr lang="en-US" sz="2300" dirty="0">
                <a:solidFill>
                  <a:schemeClr val="bg1"/>
                </a:solidFill>
              </a:rPr>
              <a:t>/</a:t>
            </a:r>
            <a:r>
              <a:rPr lang="en-US" sz="2300" dirty="0" err="1">
                <a:solidFill>
                  <a:schemeClr val="bg1"/>
                </a:solidFill>
              </a:rPr>
              <a:t>lembaga</a:t>
            </a:r>
            <a:r>
              <a:rPr lang="en-US" sz="2300" dirty="0">
                <a:solidFill>
                  <a:schemeClr val="bg1"/>
                </a:solidFill>
              </a:rPr>
              <a:t> lain</a:t>
            </a:r>
          </a:p>
        </p:txBody>
      </p:sp>
    </p:spTree>
    <p:extLst>
      <p:ext uri="{BB962C8B-B14F-4D97-AF65-F5344CB8AC3E}">
        <p14:creationId xmlns:p14="http://schemas.microsoft.com/office/powerpoint/2010/main" val="330381714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711474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PEMELIHARAAN SARANA DAN PRASARANA SATUAN PENDIDIKAN 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8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memelihara</a:t>
            </a:r>
            <a:r>
              <a:rPr lang="en-US" dirty="0"/>
              <a:t> </a:t>
            </a:r>
            <a:r>
              <a:rPr lang="en-US" dirty="0" err="1"/>
              <a:t>prasarana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menyediakan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memelihara</a:t>
            </a:r>
            <a:r>
              <a:rPr lang="en-US" dirty="0"/>
              <a:t> </a:t>
            </a:r>
            <a:r>
              <a:rPr lang="en-US" dirty="0" err="1"/>
              <a:t>sarana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195962"/>
              </p:ext>
            </p:extLst>
          </p:nvPr>
        </p:nvGraphicFramePr>
        <p:xfrm>
          <a:off x="133351" y="1909081"/>
          <a:ext cx="11884477" cy="4663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2305049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20002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384810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235528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9.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Penyediaan dan/atau pemeliharaan sarana/peralatan/fasilitas/ aksesibilitas bagi Peserta Didik berkebutuhan khusus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i-FI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Pemeliharaan Sarana dan Prasarana 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Penyediaan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fasilitas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aksesibilitas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bagi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Peserta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Didik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berkebutuhan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khusus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Perawatan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fasilitas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aksesibilitas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bagi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Peserta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Didik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berkebutuhan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khusus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05.08.60.</a:t>
                      </a:r>
                    </a:p>
                    <a:p>
                      <a:r>
                        <a:rPr lang="en-US" sz="1600" dirty="0"/>
                        <a:t>05.08.69.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603200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10.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pembiayaan lain yang relevan dalam rangka pemeliharaan sarana dan prasarana sekolah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i-FI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Pemeliharaan Sarana dan Prasarana 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Mesin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Tik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mesin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Stensil</a:t>
                      </a:r>
                      <a:r>
                        <a:rPr lang="en-US" sz="1600" dirty="0"/>
                        <a:t>/ </a:t>
                      </a:r>
                      <a:r>
                        <a:rPr lang="en-US" sz="1600" dirty="0" err="1"/>
                        <a:t>Mesin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Pengganda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Scanner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Alat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Dokumentasi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Alat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Pelajaran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Penambahan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Lemari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etalase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Penambahan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Lemari</a:t>
                      </a:r>
                      <a:r>
                        <a:rPr lang="en-US" sz="1600" dirty="0"/>
                        <a:t> file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Penambahan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Lemari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Piala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Papan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Pengumuman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05.08.10.</a:t>
                      </a:r>
                    </a:p>
                    <a:p>
                      <a:r>
                        <a:rPr lang="en-US" sz="1600" dirty="0"/>
                        <a:t>05.08.11.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05.08.12.</a:t>
                      </a:r>
                    </a:p>
                    <a:p>
                      <a:r>
                        <a:rPr lang="en-US" sz="1600" dirty="0"/>
                        <a:t>05.08.13.</a:t>
                      </a:r>
                    </a:p>
                    <a:p>
                      <a:r>
                        <a:rPr lang="en-US" sz="1600" dirty="0"/>
                        <a:t>05.08.15.</a:t>
                      </a:r>
                    </a:p>
                    <a:p>
                      <a:r>
                        <a:rPr lang="en-US" sz="1600" dirty="0"/>
                        <a:t>05.08.19.</a:t>
                      </a:r>
                    </a:p>
                    <a:p>
                      <a:r>
                        <a:rPr lang="en-US" sz="1600" dirty="0"/>
                        <a:t>05.08.20.</a:t>
                      </a:r>
                    </a:p>
                    <a:p>
                      <a:r>
                        <a:rPr lang="en-US" sz="1600" dirty="0"/>
                        <a:t>05.08.21.</a:t>
                      </a:r>
                    </a:p>
                    <a:p>
                      <a:r>
                        <a:rPr lang="en-US" sz="1600" dirty="0"/>
                        <a:t>05.08.22.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3873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798947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711474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i-FI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PEMELIHARAAN SARANA DAN PRASARANA SATUAN PENDIDIKAN 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8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memelihara</a:t>
            </a:r>
            <a:r>
              <a:rPr lang="en-US" dirty="0"/>
              <a:t> </a:t>
            </a:r>
            <a:r>
              <a:rPr lang="en-US" dirty="0" err="1"/>
              <a:t>prasarana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menyediakan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memelihara</a:t>
            </a:r>
            <a:r>
              <a:rPr lang="en-US" dirty="0"/>
              <a:t> </a:t>
            </a:r>
            <a:r>
              <a:rPr lang="en-US" dirty="0" err="1"/>
              <a:t>sarana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52009"/>
              </p:ext>
            </p:extLst>
          </p:nvPr>
        </p:nvGraphicFramePr>
        <p:xfrm>
          <a:off x="133351" y="1909081"/>
          <a:ext cx="11884477" cy="4084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1523999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65735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529590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235528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10.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pembiayaan lain yang relevan dalam rangka pemeliharaan sarana dan prasarana sekolah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i-FI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Pemeliharaan Sarana dan Prasarana 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Meubelair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Perpustakaan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Meubelair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Ruang</a:t>
                      </a:r>
                      <a:r>
                        <a:rPr lang="en-US" sz="1600" dirty="0"/>
                        <a:t> UKS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obat-obatan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Meubelair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Laboratorium</a:t>
                      </a:r>
                      <a:r>
                        <a:rPr lang="en-US" sz="1600" dirty="0"/>
                        <a:t> IPA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Meubelair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Komputer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Meubelair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Musik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Meubelair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Laboratorium</a:t>
                      </a:r>
                      <a:r>
                        <a:rPr lang="en-US" sz="1600" dirty="0"/>
                        <a:t> Bahasa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Meubelair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Ruang</a:t>
                      </a:r>
                      <a:r>
                        <a:rPr lang="en-US" sz="1600" dirty="0"/>
                        <a:t> Multi Media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Meubelair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Ruang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Keterampilan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Meubelair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Rumah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Ibadah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Penanggulangan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dampak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darurat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bencana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peralatan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kantor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perlengkapan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kantor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Seragam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Inventaris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TV, Tape Recorder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05.08.23.</a:t>
                      </a:r>
                    </a:p>
                    <a:p>
                      <a:r>
                        <a:rPr lang="en-US" sz="1600" dirty="0"/>
                        <a:t>05.08.24.</a:t>
                      </a:r>
                    </a:p>
                    <a:p>
                      <a:r>
                        <a:rPr lang="en-US" sz="1600" dirty="0"/>
                        <a:t>05.08.25.</a:t>
                      </a:r>
                    </a:p>
                    <a:p>
                      <a:r>
                        <a:rPr lang="en-US" sz="1600" dirty="0"/>
                        <a:t>05.08.26.</a:t>
                      </a:r>
                    </a:p>
                    <a:p>
                      <a:r>
                        <a:rPr lang="en-US" sz="1600" dirty="0"/>
                        <a:t>05.08.27.</a:t>
                      </a:r>
                    </a:p>
                    <a:p>
                      <a:r>
                        <a:rPr lang="en-US" sz="1600" dirty="0"/>
                        <a:t>05.08.28.</a:t>
                      </a:r>
                    </a:p>
                    <a:p>
                      <a:r>
                        <a:rPr lang="en-US" sz="1600" dirty="0"/>
                        <a:t>05.08.29.</a:t>
                      </a:r>
                    </a:p>
                    <a:p>
                      <a:r>
                        <a:rPr lang="en-US" sz="1600" dirty="0"/>
                        <a:t>05.08.30.</a:t>
                      </a:r>
                    </a:p>
                    <a:p>
                      <a:r>
                        <a:rPr lang="en-US" sz="1600" dirty="0"/>
                        <a:t>05.08.31.</a:t>
                      </a:r>
                    </a:p>
                    <a:p>
                      <a:r>
                        <a:rPr lang="en-US" sz="1600" dirty="0"/>
                        <a:t>05.08.32.</a:t>
                      </a:r>
                    </a:p>
                    <a:p>
                      <a:r>
                        <a:rPr lang="en-US" sz="1600" dirty="0"/>
                        <a:t>05.08.33.</a:t>
                      </a:r>
                    </a:p>
                    <a:p>
                      <a:r>
                        <a:rPr lang="en-US" sz="1600" dirty="0"/>
                        <a:t>05.08.34.</a:t>
                      </a:r>
                    </a:p>
                    <a:p>
                      <a:r>
                        <a:rPr lang="en-US" sz="1600" dirty="0"/>
                        <a:t>05.08.35.</a:t>
                      </a:r>
                    </a:p>
                    <a:p>
                      <a:r>
                        <a:rPr lang="en-US" sz="1600" dirty="0"/>
                        <a:t>05.08.57.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3873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279276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187448"/>
              </p:ext>
            </p:extLst>
          </p:nvPr>
        </p:nvGraphicFramePr>
        <p:xfrm>
          <a:off x="895350" y="824345"/>
          <a:ext cx="1112247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22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PENYEDIAAN ALAT MULTIMEDIA PEMBELAJARAN 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895350" cy="914400"/>
          </a:xfrm>
          <a:prstGeom prst="diamond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9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menyediakan</a:t>
            </a:r>
            <a:r>
              <a:rPr lang="en-US" dirty="0"/>
              <a:t> </a:t>
            </a:r>
            <a:r>
              <a:rPr lang="en-US" dirty="0" err="1"/>
              <a:t>perangkat</a:t>
            </a:r>
            <a:r>
              <a:rPr lang="en-US" dirty="0"/>
              <a:t> </a:t>
            </a:r>
            <a:r>
              <a:rPr lang="en-US" dirty="0" err="1"/>
              <a:t>keras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lunak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menunjang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teknologi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komunikasi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446214"/>
              </p:ext>
            </p:extLst>
          </p:nvPr>
        </p:nvGraphicFramePr>
        <p:xfrm>
          <a:off x="133351" y="1909081"/>
          <a:ext cx="11884477" cy="4937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3695699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235528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1.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Komputer desktop/workstation berupa Personal Computer (PC)/All in One Computer untuk digunakan dalam proses pembelajaran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prasarana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i-FI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Penyediaan Alat Multi Media Pembelajaran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Komputer</a:t>
                      </a:r>
                      <a:r>
                        <a:rPr lang="en-US" sz="1600" dirty="0"/>
                        <a:t> desktop/work station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05.09.01.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387356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2.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Printer </a:t>
                      </a:r>
                      <a:r>
                        <a:rPr lang="fr-FR" sz="1600" dirty="0" err="1"/>
                        <a:t>atau</a:t>
                      </a:r>
                      <a:r>
                        <a:rPr lang="fr-FR" sz="1600" dirty="0"/>
                        <a:t> printer plus scanner</a:t>
                      </a:r>
                      <a:endParaRPr lang="sv-S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Pengembangan sarana dan prasarana 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i-FI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Penyediaan Alat Multi Media Pembelajaran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dirty="0" err="1"/>
                        <a:t>Pengadaan</a:t>
                      </a:r>
                      <a:r>
                        <a:rPr lang="fr-FR" sz="1600" dirty="0"/>
                        <a:t> Printer </a:t>
                      </a:r>
                      <a:r>
                        <a:rPr lang="fr-FR" sz="1600" dirty="0" err="1"/>
                        <a:t>atau</a:t>
                      </a:r>
                      <a:r>
                        <a:rPr lang="fr-FR" sz="1600" dirty="0"/>
                        <a:t> printer plus scanne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05.09.03.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404168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3.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Laptop;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Pengembangan sarana dan prasarana 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i-FI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Penyediaan Alat Multi Media Pembelajaran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laptop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05.09.04.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6605296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4.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Liquid Crystal Display (LCD) proyektor;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Pengembangan sarana dan prasarana 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i-FI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Penyediaan Alat Multi Media Pembelajaran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LCD </a:t>
                      </a:r>
                      <a:r>
                        <a:rPr lang="en-US" sz="1600" dirty="0" err="1"/>
                        <a:t>proyektor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05.09.02.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3680785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5.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Alat multimedia pembelajaran lainnya dalam rangka menunjang pembelajaran berbasis TIK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Pengembangan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sarana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prasarana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Pelaksanaan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Administrasi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Kegiatan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Sekolah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Pengadaan</a:t>
                      </a:r>
                      <a:r>
                        <a:rPr lang="en-US" sz="1600" dirty="0"/>
                        <a:t> Media </a:t>
                      </a:r>
                      <a:r>
                        <a:rPr lang="en-US" sz="1600" dirty="0" err="1"/>
                        <a:t>Pembelajaran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05.05.71.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95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168546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282766"/>
              </p:ext>
            </p:extLst>
          </p:nvPr>
        </p:nvGraphicFramePr>
        <p:xfrm>
          <a:off x="1104900" y="824345"/>
          <a:ext cx="1091292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9129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PEMBAYARAN HONOR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1143000" cy="914400"/>
          </a:xfrm>
          <a:prstGeom prst="diamond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10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Pembayaran</a:t>
            </a:r>
            <a:r>
              <a:rPr lang="en-US" dirty="0"/>
              <a:t> honor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honor yang </a:t>
            </a:r>
            <a:r>
              <a:rPr lang="en-US" dirty="0" err="1"/>
              <a:t>diberikan</a:t>
            </a:r>
            <a:r>
              <a:rPr lang="en-US" dirty="0"/>
              <a:t> </a:t>
            </a:r>
            <a:r>
              <a:rPr lang="en-US" dirty="0" err="1"/>
              <a:t>setiap</a:t>
            </a:r>
            <a:r>
              <a:rPr lang="en-US" dirty="0"/>
              <a:t> </a:t>
            </a:r>
            <a:r>
              <a:rPr lang="en-US" dirty="0" err="1"/>
              <a:t>bulan</a:t>
            </a:r>
            <a:r>
              <a:rPr lang="en-US" dirty="0"/>
              <a:t> </a:t>
            </a:r>
            <a:r>
              <a:rPr lang="en-US" dirty="0" err="1"/>
              <a:t>atas</a:t>
            </a:r>
            <a:r>
              <a:rPr lang="en-US" dirty="0"/>
              <a:t> </a:t>
            </a:r>
            <a:r>
              <a:rPr lang="en-US" dirty="0" err="1"/>
              <a:t>jasa</a:t>
            </a:r>
            <a:r>
              <a:rPr lang="en-US" dirty="0"/>
              <a:t> </a:t>
            </a:r>
            <a:r>
              <a:rPr lang="en-US" dirty="0" err="1"/>
              <a:t>pendidik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tenaga</a:t>
            </a:r>
            <a:r>
              <a:rPr lang="en-US" dirty="0"/>
              <a:t> </a:t>
            </a:r>
            <a:r>
              <a:rPr lang="en-US" dirty="0" err="1"/>
              <a:t>kependidikan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sz="2400" b="1" dirty="0" err="1"/>
              <a:t>tidak</a:t>
            </a:r>
            <a:r>
              <a:rPr lang="en-US" sz="2400" b="1" dirty="0"/>
              <a:t> </a:t>
            </a:r>
            <a:r>
              <a:rPr lang="en-US" sz="2400" b="1" dirty="0" err="1"/>
              <a:t>termasuk</a:t>
            </a:r>
            <a:r>
              <a:rPr lang="en-US" sz="2400" b="1" dirty="0"/>
              <a:t> honor yang </a:t>
            </a:r>
            <a:r>
              <a:rPr lang="en-US" sz="2400" b="1" dirty="0" err="1"/>
              <a:t>dibayarkan</a:t>
            </a:r>
            <a:r>
              <a:rPr lang="en-US" sz="2400" b="1" dirty="0"/>
              <a:t> </a:t>
            </a:r>
            <a:r>
              <a:rPr lang="en-US" sz="2400" b="1" dirty="0" err="1"/>
              <a:t>dalam</a:t>
            </a:r>
            <a:r>
              <a:rPr lang="en-US" sz="2400" b="1" dirty="0"/>
              <a:t> </a:t>
            </a:r>
            <a:r>
              <a:rPr lang="en-US" sz="2400" b="1" dirty="0" err="1"/>
              <a:t>pelaksanaan</a:t>
            </a:r>
            <a:r>
              <a:rPr lang="en-US" sz="2400" b="1" dirty="0"/>
              <a:t> </a:t>
            </a:r>
            <a:r>
              <a:rPr lang="en-US" sz="2400" b="1" dirty="0" err="1"/>
              <a:t>kegiatan</a:t>
            </a:r>
            <a:r>
              <a:rPr lang="en-US" sz="2400" b="1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endParaRPr lang="en-US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1538" y="2407146"/>
            <a:ext cx="1167628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dirty="0" err="1"/>
              <a:t>Pembayaran</a:t>
            </a:r>
            <a:r>
              <a:rPr lang="en-US" dirty="0"/>
              <a:t> honor </a:t>
            </a:r>
            <a:r>
              <a:rPr lang="en-US" dirty="0" err="1"/>
              <a:t>digunakan</a:t>
            </a:r>
            <a:r>
              <a:rPr lang="en-US" dirty="0"/>
              <a:t> paling </a:t>
            </a:r>
            <a:r>
              <a:rPr lang="en-US" dirty="0" err="1"/>
              <a:t>banyak</a:t>
            </a:r>
            <a:r>
              <a:rPr lang="en-US" dirty="0"/>
              <a:t> 50% (lima </a:t>
            </a:r>
            <a:r>
              <a:rPr lang="en-US" dirty="0" err="1"/>
              <a:t>puluh</a:t>
            </a:r>
            <a:r>
              <a:rPr lang="en-US" dirty="0"/>
              <a:t> </a:t>
            </a:r>
            <a:r>
              <a:rPr lang="en-US" dirty="0" err="1"/>
              <a:t>persen</a:t>
            </a:r>
            <a:r>
              <a:rPr lang="en-US" dirty="0"/>
              <a:t>)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keseluruhan</a:t>
            </a:r>
            <a:r>
              <a:rPr lang="en-US" dirty="0"/>
              <a:t> </a:t>
            </a:r>
            <a:r>
              <a:rPr lang="en-US" dirty="0" err="1"/>
              <a:t>jumlah</a:t>
            </a:r>
            <a:r>
              <a:rPr lang="en-US" dirty="0"/>
              <a:t> </a:t>
            </a:r>
            <a:r>
              <a:rPr lang="en-US" dirty="0" err="1"/>
              <a:t>alokasi</a:t>
            </a:r>
            <a:r>
              <a:rPr lang="en-US" dirty="0"/>
              <a:t> Dana BOS </a:t>
            </a:r>
            <a:r>
              <a:rPr lang="en-US" dirty="0" err="1"/>
              <a:t>Reguler</a:t>
            </a:r>
            <a:r>
              <a:rPr lang="en-US" dirty="0"/>
              <a:t> yang </a:t>
            </a:r>
            <a:r>
              <a:rPr lang="en-US" dirty="0" err="1"/>
              <a:t>diterima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dirty="0" err="1"/>
              <a:t>Pembayaran</a:t>
            </a:r>
            <a:r>
              <a:rPr lang="en-US" dirty="0"/>
              <a:t> honor </a:t>
            </a:r>
            <a:r>
              <a:rPr lang="en-US" dirty="0" err="1"/>
              <a:t>diberikan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guru </a:t>
            </a:r>
            <a:r>
              <a:rPr lang="en-US" dirty="0" err="1"/>
              <a:t>dan</a:t>
            </a:r>
            <a:r>
              <a:rPr lang="en-US" dirty="0"/>
              <a:t>/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tenaga</a:t>
            </a:r>
            <a:r>
              <a:rPr lang="en-US" dirty="0"/>
              <a:t> </a:t>
            </a:r>
            <a:r>
              <a:rPr lang="en-US" dirty="0" err="1"/>
              <a:t>kependidikan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memenuhi</a:t>
            </a:r>
            <a:r>
              <a:rPr lang="en-US" dirty="0"/>
              <a:t> </a:t>
            </a:r>
            <a:r>
              <a:rPr lang="en-US" dirty="0" err="1"/>
              <a:t>persyaratan</a:t>
            </a:r>
            <a:r>
              <a:rPr lang="en-US" dirty="0"/>
              <a:t>:</a:t>
            </a:r>
          </a:p>
          <a:p>
            <a:pPr marL="723900" lvl="1" indent="-342900" algn="just">
              <a:buFont typeface="+mj-lt"/>
              <a:buAutoNum type="alphaLcPeriod"/>
            </a:pPr>
            <a:r>
              <a:rPr lang="en-US" b="1" dirty="0" err="1"/>
              <a:t>berstatus</a:t>
            </a:r>
            <a:r>
              <a:rPr lang="en-US" b="1" dirty="0"/>
              <a:t> </a:t>
            </a:r>
            <a:r>
              <a:rPr lang="en-US" b="1" dirty="0" err="1"/>
              <a:t>bukan</a:t>
            </a:r>
            <a:r>
              <a:rPr lang="en-US" b="1" dirty="0"/>
              <a:t> </a:t>
            </a:r>
            <a:r>
              <a:rPr lang="en-US" b="1" dirty="0" err="1"/>
              <a:t>aparatur</a:t>
            </a:r>
            <a:r>
              <a:rPr lang="en-US" b="1" dirty="0"/>
              <a:t> </a:t>
            </a:r>
            <a:r>
              <a:rPr lang="en-US" b="1" dirty="0" err="1"/>
              <a:t>sipil</a:t>
            </a:r>
            <a:r>
              <a:rPr lang="en-US" b="1" dirty="0"/>
              <a:t> </a:t>
            </a:r>
            <a:r>
              <a:rPr lang="en-US" b="1" dirty="0" err="1"/>
              <a:t>negara</a:t>
            </a:r>
            <a:r>
              <a:rPr lang="en-US" b="1" dirty="0"/>
              <a:t>;</a:t>
            </a:r>
          </a:p>
          <a:p>
            <a:pPr marL="723900" lvl="1" indent="-342900" algn="just">
              <a:buFont typeface="+mj-lt"/>
              <a:buAutoNum type="alphaLcPeriod"/>
            </a:pPr>
            <a:r>
              <a:rPr lang="en-US" b="1" dirty="0" err="1"/>
              <a:t>tercatat</a:t>
            </a:r>
            <a:r>
              <a:rPr lang="en-US" b="1" dirty="0"/>
              <a:t> </a:t>
            </a:r>
            <a:r>
              <a:rPr lang="en-US" b="1" dirty="0" err="1"/>
              <a:t>pada</a:t>
            </a:r>
            <a:r>
              <a:rPr lang="en-US" b="1" dirty="0"/>
              <a:t> </a:t>
            </a:r>
            <a:r>
              <a:rPr lang="en-US" b="1" dirty="0" err="1"/>
              <a:t>Dapodik</a:t>
            </a:r>
            <a:r>
              <a:rPr lang="en-US" b="1" dirty="0"/>
              <a:t>;</a:t>
            </a:r>
          </a:p>
          <a:p>
            <a:pPr marL="723900" lvl="1" indent="-342900" algn="just">
              <a:buFont typeface="+mj-lt"/>
              <a:buAutoNum type="alphaLcPeriod"/>
            </a:pPr>
            <a:r>
              <a:rPr lang="en-US" b="1" dirty="0" err="1"/>
              <a:t>memiliki</a:t>
            </a:r>
            <a:r>
              <a:rPr lang="en-US" b="1" dirty="0"/>
              <a:t> </a:t>
            </a:r>
            <a:r>
              <a:rPr lang="en-US" b="1" dirty="0" err="1"/>
              <a:t>nomor</a:t>
            </a:r>
            <a:r>
              <a:rPr lang="en-US" b="1" dirty="0"/>
              <a:t> </a:t>
            </a:r>
            <a:r>
              <a:rPr lang="en-US" b="1" dirty="0" err="1"/>
              <a:t>unik</a:t>
            </a:r>
            <a:r>
              <a:rPr lang="en-US" b="1" dirty="0"/>
              <a:t> </a:t>
            </a:r>
            <a:r>
              <a:rPr lang="en-US" b="1" dirty="0" err="1"/>
              <a:t>pendidik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tenaga</a:t>
            </a:r>
            <a:r>
              <a:rPr lang="en-US" b="1" dirty="0"/>
              <a:t> </a:t>
            </a:r>
            <a:r>
              <a:rPr lang="en-US" b="1" dirty="0" err="1"/>
              <a:t>kependidikan</a:t>
            </a:r>
            <a:r>
              <a:rPr lang="en-US" b="1" dirty="0"/>
              <a:t>; </a:t>
            </a:r>
            <a:r>
              <a:rPr lang="en-US" b="1" dirty="0" err="1"/>
              <a:t>dan</a:t>
            </a:r>
            <a:endParaRPr lang="en-US" b="1" dirty="0"/>
          </a:p>
          <a:p>
            <a:pPr marL="723900" lvl="1" indent="-342900" algn="just">
              <a:buFont typeface="+mj-lt"/>
              <a:buAutoNum type="alphaLcPeriod"/>
            </a:pPr>
            <a:r>
              <a:rPr lang="en-US" b="1" dirty="0" err="1"/>
              <a:t>belum</a:t>
            </a:r>
            <a:r>
              <a:rPr lang="en-US" b="1" dirty="0"/>
              <a:t> </a:t>
            </a:r>
            <a:r>
              <a:rPr lang="en-US" b="1" dirty="0" err="1"/>
              <a:t>mendapatkan</a:t>
            </a:r>
            <a:r>
              <a:rPr lang="en-US" b="1" dirty="0"/>
              <a:t> </a:t>
            </a:r>
            <a:r>
              <a:rPr lang="en-US" b="1" dirty="0" err="1"/>
              <a:t>tunjangan</a:t>
            </a:r>
            <a:r>
              <a:rPr lang="en-US" b="1" dirty="0"/>
              <a:t> </a:t>
            </a:r>
            <a:r>
              <a:rPr lang="en-US" b="1" dirty="0" err="1"/>
              <a:t>profesi</a:t>
            </a:r>
            <a:r>
              <a:rPr lang="en-US" b="1" dirty="0"/>
              <a:t> guru.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dirty="0"/>
              <a:t>Tenaga </a:t>
            </a:r>
            <a:r>
              <a:rPr lang="en-US" dirty="0" err="1"/>
              <a:t>Kependidikan</a:t>
            </a:r>
            <a:r>
              <a:rPr lang="en-US" dirty="0"/>
              <a:t>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diberikan</a:t>
            </a:r>
            <a:r>
              <a:rPr lang="en-US" dirty="0"/>
              <a:t> honor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memenuhi</a:t>
            </a:r>
            <a:r>
              <a:rPr lang="en-US" dirty="0"/>
              <a:t> </a:t>
            </a:r>
            <a:r>
              <a:rPr lang="en-US" dirty="0" err="1"/>
              <a:t>persyaratan</a:t>
            </a:r>
            <a:r>
              <a:rPr lang="en-US" dirty="0"/>
              <a:t>:</a:t>
            </a:r>
          </a:p>
          <a:p>
            <a:pPr marL="723900" indent="-342900" algn="just">
              <a:buFont typeface="+mj-lt"/>
              <a:buAutoNum type="alphaLcPeriod"/>
            </a:pPr>
            <a:r>
              <a:rPr lang="en-US" dirty="0" err="1"/>
              <a:t>berstatus</a:t>
            </a:r>
            <a:r>
              <a:rPr lang="en-US" dirty="0"/>
              <a:t> </a:t>
            </a:r>
            <a:r>
              <a:rPr lang="en-US" dirty="0" err="1"/>
              <a:t>bukan</a:t>
            </a:r>
            <a:r>
              <a:rPr lang="en-US" dirty="0"/>
              <a:t> </a:t>
            </a:r>
            <a:r>
              <a:rPr lang="en-US" dirty="0" err="1"/>
              <a:t>aparatur</a:t>
            </a:r>
            <a:r>
              <a:rPr lang="en-US" dirty="0"/>
              <a:t> </a:t>
            </a:r>
            <a:r>
              <a:rPr lang="en-US" dirty="0" err="1"/>
              <a:t>sipil</a:t>
            </a:r>
            <a:r>
              <a:rPr lang="en-US" dirty="0"/>
              <a:t> </a:t>
            </a:r>
            <a:r>
              <a:rPr lang="en-US" dirty="0" err="1"/>
              <a:t>negara</a:t>
            </a:r>
            <a:r>
              <a:rPr lang="en-US" dirty="0"/>
              <a:t>; </a:t>
            </a:r>
            <a:r>
              <a:rPr lang="en-US" dirty="0" err="1"/>
              <a:t>dan</a:t>
            </a:r>
            <a:endParaRPr lang="en-US" dirty="0"/>
          </a:p>
          <a:p>
            <a:pPr marL="723900" indent="-342900" algn="just">
              <a:buFont typeface="+mj-lt"/>
              <a:buAutoNum type="alphaLcPeriod"/>
            </a:pPr>
            <a:r>
              <a:rPr lang="en-US" dirty="0" err="1"/>
              <a:t>ditugaskan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kepala</a:t>
            </a:r>
            <a:r>
              <a:rPr lang="en-US" dirty="0"/>
              <a:t> </a:t>
            </a:r>
            <a:r>
              <a:rPr lang="en-US" dirty="0" err="1"/>
              <a:t>sekolah</a:t>
            </a:r>
            <a:r>
              <a:rPr lang="en-US" dirty="0"/>
              <a:t>/</a:t>
            </a:r>
            <a:r>
              <a:rPr lang="en-US" dirty="0" err="1"/>
              <a:t>penyelenggara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yang </a:t>
            </a:r>
            <a:r>
              <a:rPr lang="en-US" dirty="0" err="1"/>
              <a:t>dibuktikan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surat</a:t>
            </a:r>
            <a:r>
              <a:rPr lang="en-US" dirty="0"/>
              <a:t> </a:t>
            </a:r>
            <a:r>
              <a:rPr lang="en-US" dirty="0" err="1"/>
              <a:t>penugasan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surat</a:t>
            </a:r>
            <a:r>
              <a:rPr lang="en-US" dirty="0"/>
              <a:t> </a:t>
            </a:r>
            <a:r>
              <a:rPr lang="en-US" dirty="0" err="1"/>
              <a:t>keputusan</a:t>
            </a:r>
            <a:r>
              <a:rPr lang="en-US" dirty="0"/>
              <a:t>. (</a:t>
            </a:r>
            <a:r>
              <a:rPr lang="en-US" dirty="0" err="1"/>
              <a:t>surat</a:t>
            </a:r>
            <a:r>
              <a:rPr lang="en-US" dirty="0"/>
              <a:t> </a:t>
            </a:r>
            <a:r>
              <a:rPr lang="en-US" dirty="0" err="1"/>
              <a:t>perjanjian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)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73851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REGULER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282766"/>
              </p:ext>
            </p:extLst>
          </p:nvPr>
        </p:nvGraphicFramePr>
        <p:xfrm>
          <a:off x="1104900" y="824345"/>
          <a:ext cx="1091292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9129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PEMBAYARAN HONOR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Diamond 1"/>
          <p:cNvSpPr/>
          <p:nvPr/>
        </p:nvSpPr>
        <p:spPr>
          <a:xfrm>
            <a:off x="-38100" y="514350"/>
            <a:ext cx="1143000" cy="914400"/>
          </a:xfrm>
          <a:prstGeom prst="diamond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10</a:t>
            </a:r>
            <a:endParaRPr lang="en-US" b="1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0" y="1223818"/>
            <a:ext cx="111605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Pembayaran</a:t>
            </a:r>
            <a:r>
              <a:rPr lang="en-US" dirty="0"/>
              <a:t> honor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honor yang </a:t>
            </a:r>
            <a:r>
              <a:rPr lang="en-US" dirty="0" err="1"/>
              <a:t>diberikan</a:t>
            </a:r>
            <a:r>
              <a:rPr lang="en-US" dirty="0"/>
              <a:t> </a:t>
            </a:r>
            <a:r>
              <a:rPr lang="en-US" dirty="0" err="1"/>
              <a:t>setiap</a:t>
            </a:r>
            <a:r>
              <a:rPr lang="en-US" dirty="0"/>
              <a:t> </a:t>
            </a:r>
            <a:r>
              <a:rPr lang="en-US" dirty="0" err="1"/>
              <a:t>bulan</a:t>
            </a:r>
            <a:r>
              <a:rPr lang="en-US" dirty="0"/>
              <a:t> </a:t>
            </a:r>
            <a:r>
              <a:rPr lang="en-US" dirty="0" err="1"/>
              <a:t>atas</a:t>
            </a:r>
            <a:r>
              <a:rPr lang="en-US" dirty="0"/>
              <a:t> </a:t>
            </a:r>
            <a:r>
              <a:rPr lang="en-US" dirty="0" err="1"/>
              <a:t>jasa</a:t>
            </a:r>
            <a:r>
              <a:rPr lang="en-US" dirty="0"/>
              <a:t> </a:t>
            </a:r>
            <a:r>
              <a:rPr lang="en-US" dirty="0" err="1"/>
              <a:t>pendidik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tenaga</a:t>
            </a:r>
            <a:r>
              <a:rPr lang="en-US" dirty="0"/>
              <a:t> </a:t>
            </a:r>
            <a:r>
              <a:rPr lang="en-US" dirty="0" err="1"/>
              <a:t>kependidikan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sz="2400" b="1" dirty="0" err="1"/>
              <a:t>tidak</a:t>
            </a:r>
            <a:r>
              <a:rPr lang="en-US" sz="2400" b="1" dirty="0"/>
              <a:t> </a:t>
            </a:r>
            <a:r>
              <a:rPr lang="en-US" sz="2400" b="1" dirty="0" err="1"/>
              <a:t>termasuk</a:t>
            </a:r>
            <a:r>
              <a:rPr lang="en-US" sz="2400" b="1" dirty="0"/>
              <a:t> honor yang </a:t>
            </a:r>
            <a:r>
              <a:rPr lang="en-US" sz="2400" b="1" dirty="0" err="1"/>
              <a:t>dibayarkan</a:t>
            </a:r>
            <a:r>
              <a:rPr lang="en-US" sz="2400" b="1" dirty="0"/>
              <a:t> </a:t>
            </a:r>
            <a:r>
              <a:rPr lang="en-US" sz="2400" b="1" dirty="0" err="1"/>
              <a:t>dalam</a:t>
            </a:r>
            <a:r>
              <a:rPr lang="en-US" sz="2400" b="1" dirty="0"/>
              <a:t> </a:t>
            </a:r>
            <a:r>
              <a:rPr lang="en-US" sz="2400" b="1" dirty="0" err="1"/>
              <a:t>pelaksanaan</a:t>
            </a:r>
            <a:r>
              <a:rPr lang="en-US" sz="2400" b="1" dirty="0"/>
              <a:t> </a:t>
            </a:r>
            <a:r>
              <a:rPr lang="en-US" sz="2400" b="1" dirty="0" err="1"/>
              <a:t>kegiatan</a:t>
            </a:r>
            <a:r>
              <a:rPr lang="en-US" sz="2400" b="1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endParaRPr lang="en-US" dirty="0">
              <a:latin typeface="+mj-lt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664824"/>
              </p:ext>
            </p:extLst>
          </p:nvPr>
        </p:nvGraphicFramePr>
        <p:xfrm>
          <a:off x="153761" y="2671081"/>
          <a:ext cx="11884477" cy="28651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918523372"/>
                    </a:ext>
                  </a:extLst>
                </a:gridCol>
                <a:gridCol w="2571749">
                  <a:extLst>
                    <a:ext uri="{9D8B030D-6E8A-4147-A177-3AD203B41FA5}">
                      <a16:colId xmlns:a16="http://schemas.microsoft.com/office/drawing/2014/main" val="797907341"/>
                    </a:ext>
                  </a:extLst>
                </a:gridCol>
                <a:gridCol w="2000250">
                  <a:extLst>
                    <a:ext uri="{9D8B030D-6E8A-4147-A177-3AD203B41FA5}">
                      <a16:colId xmlns:a16="http://schemas.microsoft.com/office/drawing/2014/main" val="3818333133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571972012"/>
                    </a:ext>
                  </a:extLst>
                </a:gridCol>
                <a:gridCol w="3486150">
                  <a:extLst>
                    <a:ext uri="{9D8B030D-6E8A-4147-A177-3AD203B41FA5}">
                      <a16:colId xmlns:a16="http://schemas.microsoft.com/office/drawing/2014/main" val="1212322221"/>
                    </a:ext>
                  </a:extLst>
                </a:gridCol>
                <a:gridCol w="1235528">
                  <a:extLst>
                    <a:ext uri="{9D8B030D-6E8A-4147-A177-3AD203B41FA5}">
                      <a16:colId xmlns:a16="http://schemas.microsoft.com/office/drawing/2014/main" val="3941260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Rincian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Penggunaan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Sub </a:t>
                      </a:r>
                      <a:r>
                        <a:rPr lang="en-ID" sz="1600" dirty="0" err="1"/>
                        <a:t>Kegiatan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/>
                        <a:t>Kode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Kegiatan</a:t>
                      </a:r>
                      <a:r>
                        <a:rPr lang="en-ID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902762"/>
                  </a:ext>
                </a:extLst>
              </a:tr>
              <a:tr h="634077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1.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Pembiayaan honor yang diberikan setiap bulan atas jasa pendidik atau tenaga kependidikan pada Satuan Pendidikan dan tidak termasuk honor yang dibayarkan dalam pelaksanaan kegiatan satuan pendidikan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Pengembangan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standar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pembiayaan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Pembayaran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Honor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Pembayaran</a:t>
                      </a:r>
                      <a:r>
                        <a:rPr lang="en-US" sz="1600" dirty="0"/>
                        <a:t> Honor Guru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Pembayaran</a:t>
                      </a:r>
                      <a:r>
                        <a:rPr lang="en-US" sz="1600" dirty="0"/>
                        <a:t> Honor </a:t>
                      </a:r>
                      <a:r>
                        <a:rPr lang="en-US" sz="1600" dirty="0" err="1"/>
                        <a:t>tenaga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administrasi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Pembayaran</a:t>
                      </a:r>
                      <a:r>
                        <a:rPr lang="en-US" sz="1600" dirty="0"/>
                        <a:t> Honor </a:t>
                      </a:r>
                      <a:r>
                        <a:rPr lang="en-US" sz="1600" dirty="0" err="1"/>
                        <a:t>pegawai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perpustakaan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Pembayaran</a:t>
                      </a:r>
                      <a:r>
                        <a:rPr lang="en-US" sz="1600" dirty="0"/>
                        <a:t> Honor </a:t>
                      </a:r>
                      <a:r>
                        <a:rPr lang="en-US" sz="1600" dirty="0" err="1"/>
                        <a:t>penjaga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sekolah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satpam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pegawai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kebersihan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07.12.01.</a:t>
                      </a:r>
                    </a:p>
                    <a:p>
                      <a:r>
                        <a:rPr lang="en-US" sz="1600" dirty="0"/>
                        <a:t>07.12.02.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07.12.03.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07.12.04.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3873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443613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41431"/>
            <a:ext cx="9129710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PENGGUNAAN DANA BOS </a:t>
            </a:r>
            <a:r>
              <a:rPr lang="en-ID" sz="4000" b="1" dirty="0">
                <a:solidFill>
                  <a:schemeClr val="bg1"/>
                </a:solidFill>
              </a:rPr>
              <a:t>KINERJA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627508"/>
              </p:ext>
            </p:extLst>
          </p:nvPr>
        </p:nvGraphicFramePr>
        <p:xfrm>
          <a:off x="222250" y="1157816"/>
          <a:ext cx="11626850" cy="3840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56781">
                  <a:extLst>
                    <a:ext uri="{9D8B030D-6E8A-4147-A177-3AD203B41FA5}">
                      <a16:colId xmlns:a16="http://schemas.microsoft.com/office/drawing/2014/main" val="3345139187"/>
                    </a:ext>
                  </a:extLst>
                </a:gridCol>
                <a:gridCol w="4589190">
                  <a:extLst>
                    <a:ext uri="{9D8B030D-6E8A-4147-A177-3AD203B41FA5}">
                      <a16:colId xmlns:a16="http://schemas.microsoft.com/office/drawing/2014/main" val="170879999"/>
                    </a:ext>
                  </a:extLst>
                </a:gridCol>
                <a:gridCol w="3080879">
                  <a:extLst>
                    <a:ext uri="{9D8B030D-6E8A-4147-A177-3AD203B41FA5}">
                      <a16:colId xmlns:a16="http://schemas.microsoft.com/office/drawing/2014/main" val="2582551227"/>
                    </a:ext>
                  </a:extLst>
                </a:gridCol>
              </a:tblGrid>
              <a:tr h="780632">
                <a:tc>
                  <a:txBody>
                    <a:bodyPr/>
                    <a:lstStyle/>
                    <a:p>
                      <a:pPr algn="ctr"/>
                      <a:r>
                        <a:rPr lang="en-ID" sz="2400" dirty="0"/>
                        <a:t>SEKOLAH </a:t>
                      </a:r>
                    </a:p>
                    <a:p>
                      <a:pPr algn="ctr"/>
                      <a:r>
                        <a:rPr lang="en-ID" sz="2400" dirty="0"/>
                        <a:t>PENGGERAK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2400" dirty="0"/>
                        <a:t>SEKOLAH</a:t>
                      </a:r>
                    </a:p>
                    <a:p>
                      <a:pPr algn="ctr"/>
                      <a:r>
                        <a:rPr lang="en-ID" sz="2400" dirty="0"/>
                        <a:t>BERPRESTASI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2400" dirty="0"/>
                        <a:t>SEKOLAH BERKEMAJUAN TERBAIK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4451119"/>
                  </a:ext>
                </a:extLst>
              </a:tr>
              <a:tr h="2138252">
                <a:tc>
                  <a:txBody>
                    <a:bodyPr/>
                    <a:lstStyle/>
                    <a:p>
                      <a:pPr marL="342900" indent="-342900" algn="just">
                        <a:buFont typeface="Wingdings" panose="05000000000000000000" pitchFamily="2" charset="2"/>
                        <a:buChar char="q"/>
                      </a:pP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pengembangan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sumber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daya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manusia</a:t>
                      </a:r>
                      <a:endParaRPr lang="en-US" sz="2400" dirty="0"/>
                    </a:p>
                    <a:p>
                      <a:pPr marL="342900" indent="-342900" algn="just">
                        <a:buFont typeface="Wingdings" panose="05000000000000000000" pitchFamily="2" charset="2"/>
                        <a:buChar char="q"/>
                      </a:pP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pembelajaran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paradigma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baru</a:t>
                      </a:r>
                      <a:endParaRPr lang="en-US" sz="2400" dirty="0"/>
                    </a:p>
                    <a:p>
                      <a:pPr marL="342900" indent="-342900" algn="just">
                        <a:buFont typeface="Wingdings" panose="05000000000000000000" pitchFamily="2" charset="2"/>
                        <a:buChar char="q"/>
                      </a:pP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digitalisasi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sekolah</a:t>
                      </a:r>
                      <a:endParaRPr lang="en-US" sz="2400" dirty="0"/>
                    </a:p>
                    <a:p>
                      <a:pPr marL="342900" indent="-342900" algn="just">
                        <a:buFont typeface="Wingdings" panose="05000000000000000000" pitchFamily="2" charset="2"/>
                        <a:buChar char="q"/>
                      </a:pP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perencanaan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berbasis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data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just">
                        <a:buFont typeface="Wingdings" panose="05000000000000000000" pitchFamily="2" charset="2"/>
                        <a:buChar char="q"/>
                      </a:pP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asesmen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pemetaan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talenta</a:t>
                      </a:r>
                      <a:endParaRPr lang="en-US" sz="2400" dirty="0"/>
                    </a:p>
                    <a:p>
                      <a:pPr marL="342900" indent="-342900" algn="just">
                        <a:buFont typeface="Wingdings" panose="05000000000000000000" pitchFamily="2" charset="2"/>
                        <a:buChar char="q"/>
                      </a:pP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pengembangan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talenta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aktualisasi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prestasi</a:t>
                      </a:r>
                      <a:endParaRPr lang="en-US" sz="2400" dirty="0"/>
                    </a:p>
                    <a:p>
                      <a:pPr marL="342900" indent="-342900" algn="just">
                        <a:buFont typeface="Wingdings" panose="05000000000000000000" pitchFamily="2" charset="2"/>
                        <a:buChar char="q"/>
                      </a:pP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pengelolaan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manajemen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ekosistem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just">
                        <a:buFont typeface="Wingdings" panose="05000000000000000000" pitchFamily="2" charset="2"/>
                        <a:buChar char="q"/>
                      </a:pP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pembelajaran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paradigma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baru</a:t>
                      </a:r>
                      <a:endParaRPr lang="en-US" sz="2400" dirty="0"/>
                    </a:p>
                    <a:p>
                      <a:pPr marL="342900" indent="-342900" algn="just">
                        <a:buFont typeface="Wingdings" panose="05000000000000000000" pitchFamily="2" charset="2"/>
                        <a:buChar char="q"/>
                      </a:pP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perencanaan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berbasis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data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574748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2251" y="5406795"/>
            <a:ext cx="11626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3200" b="1" dirty="0" err="1"/>
              <a:t>Lebih</a:t>
            </a:r>
            <a:r>
              <a:rPr lang="en-ID" sz="3200" b="1" dirty="0"/>
              <a:t> </a:t>
            </a:r>
            <a:r>
              <a:rPr lang="en-ID" sz="3200" b="1" dirty="0" err="1"/>
              <a:t>lanjut</a:t>
            </a:r>
            <a:r>
              <a:rPr lang="en-ID" sz="3200" b="1" dirty="0"/>
              <a:t> </a:t>
            </a:r>
            <a:r>
              <a:rPr lang="en-ID" sz="3200" b="1" dirty="0" err="1"/>
              <a:t>akan</a:t>
            </a:r>
            <a:r>
              <a:rPr lang="en-ID" sz="3200" b="1" dirty="0"/>
              <a:t> </a:t>
            </a:r>
            <a:r>
              <a:rPr lang="en-ID" sz="3200" b="1" dirty="0" err="1"/>
              <a:t>didetailkan</a:t>
            </a:r>
            <a:r>
              <a:rPr lang="en-ID" sz="3200" b="1" dirty="0"/>
              <a:t> </a:t>
            </a:r>
            <a:r>
              <a:rPr lang="en-ID" sz="3200" b="1" dirty="0" err="1"/>
              <a:t>pada</a:t>
            </a:r>
            <a:r>
              <a:rPr lang="en-ID" sz="3200" b="1" dirty="0"/>
              <a:t> </a:t>
            </a:r>
            <a:r>
              <a:rPr lang="en-ID" sz="3200" b="1" dirty="0" err="1"/>
              <a:t>saat</a:t>
            </a:r>
            <a:r>
              <a:rPr lang="en-ID" sz="3200" b="1" dirty="0"/>
              <a:t> </a:t>
            </a:r>
            <a:r>
              <a:rPr lang="en-ID" sz="3200" b="1" dirty="0" err="1"/>
              <a:t>pendampingan</a:t>
            </a:r>
            <a:r>
              <a:rPr lang="en-ID" sz="3200" b="1" dirty="0"/>
              <a:t> </a:t>
            </a:r>
            <a:r>
              <a:rPr lang="en-ID" sz="3200" b="1" dirty="0" err="1"/>
              <a:t>Sekolah</a:t>
            </a:r>
            <a:r>
              <a:rPr lang="en-ID" sz="3200" b="1" dirty="0"/>
              <a:t> </a:t>
            </a:r>
            <a:r>
              <a:rPr lang="en-ID" sz="3200" b="1" dirty="0" err="1"/>
              <a:t>Penerima</a:t>
            </a:r>
            <a:r>
              <a:rPr lang="en-ID" sz="3200" b="1" dirty="0"/>
              <a:t> BOS </a:t>
            </a:r>
            <a:r>
              <a:rPr lang="en-ID" sz="3200" b="1" dirty="0" err="1"/>
              <a:t>Kinerja</a:t>
            </a:r>
            <a:r>
              <a:rPr lang="en-ID" sz="3200" b="1" dirty="0"/>
              <a:t>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60932962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>
                <a:solidFill>
                  <a:schemeClr val="bg1"/>
                </a:solidFill>
              </a:rPr>
              <a:t>PENYUSUNAN RENCANA KERJA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03959"/>
              </p:ext>
            </p:extLst>
          </p:nvPr>
        </p:nvGraphicFramePr>
        <p:xfrm>
          <a:off x="222250" y="857846"/>
          <a:ext cx="11801427" cy="5669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87563">
                  <a:extLst>
                    <a:ext uri="{9D8B030D-6E8A-4147-A177-3AD203B41FA5}">
                      <a16:colId xmlns:a16="http://schemas.microsoft.com/office/drawing/2014/main" val="4052414466"/>
                    </a:ext>
                  </a:extLst>
                </a:gridCol>
                <a:gridCol w="8712915">
                  <a:extLst>
                    <a:ext uri="{9D8B030D-6E8A-4147-A177-3AD203B41FA5}">
                      <a16:colId xmlns:a16="http://schemas.microsoft.com/office/drawing/2014/main" val="2360428560"/>
                    </a:ext>
                  </a:extLst>
                </a:gridCol>
                <a:gridCol w="2400949">
                  <a:extLst>
                    <a:ext uri="{9D8B030D-6E8A-4147-A177-3AD203B41FA5}">
                      <a16:colId xmlns:a16="http://schemas.microsoft.com/office/drawing/2014/main" val="2020524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URAIAN</a:t>
                      </a:r>
                      <a:r>
                        <a:rPr lang="en-ID" baseline="0" dirty="0"/>
                        <a:t> KEGIATAN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dirty="0"/>
                        <a:t>PELAKSANAAN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091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1.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D" sz="1600" dirty="0" err="1"/>
                        <a:t>Pembentukan</a:t>
                      </a:r>
                      <a:r>
                        <a:rPr lang="en-ID" sz="1600" baseline="0" dirty="0"/>
                        <a:t> Tim </a:t>
                      </a:r>
                      <a:r>
                        <a:rPr lang="en-ID" sz="1600" baseline="0" dirty="0" err="1"/>
                        <a:t>Manajemen</a:t>
                      </a:r>
                      <a:r>
                        <a:rPr lang="en-ID" sz="1600" baseline="0" dirty="0"/>
                        <a:t> BOS Tingkat </a:t>
                      </a:r>
                      <a:r>
                        <a:rPr lang="en-ID" sz="1600" baseline="0" dirty="0" err="1"/>
                        <a:t>Kabupaten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Batang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dengan</a:t>
                      </a:r>
                      <a:r>
                        <a:rPr lang="en-ID" sz="1600" baseline="0" dirty="0"/>
                        <a:t> Surat </a:t>
                      </a:r>
                      <a:r>
                        <a:rPr lang="en-ID" sz="1600" baseline="0" dirty="0" err="1"/>
                        <a:t>Keputusan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Bupati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Batang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D" sz="1600" dirty="0"/>
                        <a:t>2 </a:t>
                      </a:r>
                      <a:r>
                        <a:rPr lang="en-ID" sz="1600" dirty="0" err="1"/>
                        <a:t>Januari</a:t>
                      </a:r>
                      <a:r>
                        <a:rPr lang="en-ID" sz="1600" dirty="0"/>
                        <a:t> 2023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140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2.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D" sz="1600" dirty="0" err="1"/>
                        <a:t>Pembentukan</a:t>
                      </a:r>
                      <a:r>
                        <a:rPr lang="en-ID" sz="1600" dirty="0"/>
                        <a:t> Tim </a:t>
                      </a:r>
                      <a:r>
                        <a:rPr lang="en-ID" sz="1600" dirty="0" err="1"/>
                        <a:t>Manajemen</a:t>
                      </a:r>
                      <a:r>
                        <a:rPr lang="en-ID" sz="1600" dirty="0"/>
                        <a:t> BOS Tingkat </a:t>
                      </a:r>
                      <a:r>
                        <a:rPr lang="en-ID" sz="1600" dirty="0" err="1"/>
                        <a:t>Satuan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Pendidikan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dengan</a:t>
                      </a:r>
                      <a:r>
                        <a:rPr lang="en-ID" sz="1600" dirty="0"/>
                        <a:t> SK </a:t>
                      </a:r>
                      <a:r>
                        <a:rPr lang="en-ID" sz="1600" dirty="0" err="1"/>
                        <a:t>Kepala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Sekolah</a:t>
                      </a:r>
                      <a:r>
                        <a:rPr lang="en-ID" sz="1600" dirty="0"/>
                        <a:t>,</a:t>
                      </a:r>
                    </a:p>
                    <a:p>
                      <a:pPr algn="just"/>
                      <a:r>
                        <a:rPr lang="en-ID" sz="1600" dirty="0" err="1"/>
                        <a:t>Kepala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Sekolah</a:t>
                      </a:r>
                      <a:r>
                        <a:rPr lang="en-ID" sz="1600" baseline="0" dirty="0"/>
                        <a:t> : </a:t>
                      </a:r>
                      <a:r>
                        <a:rPr lang="en-ID" sz="1600" baseline="0" dirty="0" err="1"/>
                        <a:t>Penanggungjawab</a:t>
                      </a:r>
                      <a:endParaRPr lang="en-ID" sz="1600" baseline="0" dirty="0"/>
                    </a:p>
                    <a:p>
                      <a:pPr algn="just"/>
                      <a:r>
                        <a:rPr lang="en-ID" sz="1600" baseline="0" dirty="0" err="1"/>
                        <a:t>Bendahara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Sekolah</a:t>
                      </a:r>
                      <a:endParaRPr lang="en-ID" sz="1600" baseline="0" dirty="0"/>
                    </a:p>
                    <a:p>
                      <a:pPr algn="just"/>
                      <a:r>
                        <a:rPr lang="en-ID" sz="1600" baseline="0" dirty="0" err="1"/>
                        <a:t>Anggota</a:t>
                      </a:r>
                      <a:r>
                        <a:rPr lang="en-ID" sz="1600" baseline="0" dirty="0"/>
                        <a:t>, </a:t>
                      </a:r>
                      <a:r>
                        <a:rPr lang="en-ID" sz="1600" baseline="0" dirty="0" err="1"/>
                        <a:t>terdiri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dari</a:t>
                      </a:r>
                      <a:r>
                        <a:rPr lang="en-ID" sz="1600" baseline="0" dirty="0"/>
                        <a:t>:</a:t>
                      </a:r>
                    </a:p>
                    <a:p>
                      <a:pPr marL="342900" indent="-342900" algn="just">
                        <a:buAutoNum type="alphaLcPeriod"/>
                      </a:pPr>
                      <a:r>
                        <a:rPr lang="en-ID" sz="1600" baseline="0" dirty="0"/>
                        <a:t>1 (</a:t>
                      </a:r>
                      <a:r>
                        <a:rPr lang="en-ID" sz="1600" baseline="0" dirty="0" err="1"/>
                        <a:t>Satu</a:t>
                      </a:r>
                      <a:r>
                        <a:rPr lang="en-ID" sz="1600" baseline="0" dirty="0"/>
                        <a:t>) orang </a:t>
                      </a:r>
                      <a:r>
                        <a:rPr lang="en-ID" sz="1600" baseline="0" dirty="0" err="1"/>
                        <a:t>dari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unsur</a:t>
                      </a:r>
                      <a:r>
                        <a:rPr lang="en-ID" sz="1600" baseline="0" dirty="0"/>
                        <a:t> guru</a:t>
                      </a:r>
                    </a:p>
                    <a:p>
                      <a:pPr marL="342900" indent="-342900" algn="just">
                        <a:buAutoNum type="alphaLcPeriod"/>
                      </a:pPr>
                      <a:r>
                        <a:rPr lang="en-ID" sz="1600" baseline="0" dirty="0"/>
                        <a:t>1 (</a:t>
                      </a:r>
                      <a:r>
                        <a:rPr lang="en-ID" sz="1600" baseline="0" dirty="0" err="1"/>
                        <a:t>Satu</a:t>
                      </a:r>
                      <a:r>
                        <a:rPr lang="en-ID" sz="1600" baseline="0" dirty="0"/>
                        <a:t>) orang </a:t>
                      </a:r>
                      <a:r>
                        <a:rPr lang="en-ID" sz="1600" baseline="0" dirty="0" err="1"/>
                        <a:t>dari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unsur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Komite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sekolah</a:t>
                      </a:r>
                      <a:endParaRPr lang="en-ID" sz="1600" baseline="0" dirty="0"/>
                    </a:p>
                    <a:p>
                      <a:pPr marL="342900" indent="-342900" algn="just">
                        <a:buAutoNum type="alphaLcPeriod"/>
                      </a:pPr>
                      <a:r>
                        <a:rPr lang="en-ID" sz="1600" baseline="0" dirty="0"/>
                        <a:t>1 (</a:t>
                      </a:r>
                      <a:r>
                        <a:rPr lang="en-ID" sz="1600" baseline="0" dirty="0" err="1"/>
                        <a:t>Satu</a:t>
                      </a:r>
                      <a:r>
                        <a:rPr lang="en-ID" sz="1600" baseline="0" dirty="0"/>
                        <a:t>) orang </a:t>
                      </a:r>
                      <a:r>
                        <a:rPr lang="en-ID" sz="1600" baseline="0" dirty="0" err="1"/>
                        <a:t>dari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unsur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orangtua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selain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komite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1600" dirty="0"/>
                        <a:t>2 </a:t>
                      </a:r>
                      <a:r>
                        <a:rPr lang="en-ID" sz="1600" dirty="0" err="1"/>
                        <a:t>Januari</a:t>
                      </a:r>
                      <a:r>
                        <a:rPr lang="en-ID" sz="1600" dirty="0"/>
                        <a:t> 2023</a:t>
                      </a:r>
                      <a:endParaRPr lang="en-US" sz="1600" dirty="0"/>
                    </a:p>
                    <a:p>
                      <a:pPr algn="l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040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3.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D" sz="1600" dirty="0" err="1"/>
                        <a:t>Sosialisasi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dan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Pendampingan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Pemahaman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Juknis</a:t>
                      </a:r>
                      <a:r>
                        <a:rPr lang="en-ID" sz="1600" baseline="0" dirty="0"/>
                        <a:t> BOS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D" sz="1600" dirty="0"/>
                        <a:t>16 – 21 </a:t>
                      </a:r>
                      <a:r>
                        <a:rPr lang="en-ID" sz="1600" dirty="0" err="1"/>
                        <a:t>Januari</a:t>
                      </a:r>
                      <a:r>
                        <a:rPr lang="en-ID" sz="1600" dirty="0"/>
                        <a:t> 2023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9150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4.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Rapat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penyusunan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RKAS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melibatkan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warga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satuan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pendidikan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komite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sekolah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sz="1600" dirty="0"/>
                        <a:t>23 – 28 </a:t>
                      </a:r>
                      <a:r>
                        <a:rPr lang="en-ID" sz="1600" dirty="0" err="1"/>
                        <a:t>Januari</a:t>
                      </a:r>
                      <a:r>
                        <a:rPr lang="en-ID" sz="1600" dirty="0"/>
                        <a:t> 2023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538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5.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D" sz="1600" dirty="0"/>
                        <a:t>Input </a:t>
                      </a:r>
                      <a:r>
                        <a:rPr lang="en-ID" sz="1600" dirty="0" err="1"/>
                        <a:t>Rencana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Kerja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Anggaran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Sekolah</a:t>
                      </a:r>
                      <a:r>
                        <a:rPr lang="en-ID" sz="1600" dirty="0"/>
                        <a:t> (RKAS) </a:t>
                      </a:r>
                      <a:r>
                        <a:rPr lang="en-ID" sz="1600" dirty="0" err="1"/>
                        <a:t>ke</a:t>
                      </a:r>
                      <a:r>
                        <a:rPr lang="en-ID" sz="1600" dirty="0"/>
                        <a:t> </a:t>
                      </a:r>
                      <a:r>
                        <a:rPr lang="en-ID" sz="1600" dirty="0" err="1"/>
                        <a:t>Aplikasi</a:t>
                      </a:r>
                      <a:r>
                        <a:rPr lang="en-ID" sz="1600" dirty="0"/>
                        <a:t> ARKAS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sz="1600" dirty="0"/>
                        <a:t>23 – 11 </a:t>
                      </a:r>
                      <a:r>
                        <a:rPr lang="en-ID" sz="1600" dirty="0" err="1"/>
                        <a:t>Februari</a:t>
                      </a:r>
                      <a:r>
                        <a:rPr lang="en-ID" sz="1600" dirty="0"/>
                        <a:t> 2023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83366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6.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sz="1600" dirty="0"/>
                        <a:t>Desk </a:t>
                      </a:r>
                      <a:r>
                        <a:rPr lang="en-ID" sz="1600" dirty="0" err="1"/>
                        <a:t>Pencermatan</a:t>
                      </a:r>
                      <a:r>
                        <a:rPr lang="en-ID" sz="1600" dirty="0"/>
                        <a:t> ARKAS </a:t>
                      </a:r>
                    </a:p>
                    <a:p>
                      <a:r>
                        <a:rPr lang="en-ID" sz="1600" dirty="0" err="1"/>
                        <a:t>Jenjang</a:t>
                      </a:r>
                      <a:r>
                        <a:rPr lang="en-ID" sz="1600" dirty="0"/>
                        <a:t> SMP</a:t>
                      </a:r>
                    </a:p>
                    <a:p>
                      <a:r>
                        <a:rPr lang="en-ID" sz="1600" dirty="0" err="1"/>
                        <a:t>Jenjang</a:t>
                      </a:r>
                      <a:r>
                        <a:rPr lang="en-ID" sz="1600" dirty="0"/>
                        <a:t> SD</a:t>
                      </a:r>
                    </a:p>
                    <a:p>
                      <a:r>
                        <a:rPr lang="en-ID" sz="1600" dirty="0" err="1"/>
                        <a:t>Jenjang</a:t>
                      </a:r>
                      <a:r>
                        <a:rPr lang="en-ID" sz="1600" baseline="0" dirty="0"/>
                        <a:t> PAUD </a:t>
                      </a:r>
                      <a:r>
                        <a:rPr lang="en-ID" sz="1600" baseline="0" dirty="0" err="1"/>
                        <a:t>dan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Kesetaraan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D" sz="1600" dirty="0"/>
                    </a:p>
                    <a:p>
                      <a:r>
                        <a:rPr lang="en-ID" sz="1600" dirty="0"/>
                        <a:t>13 – 15 </a:t>
                      </a:r>
                      <a:r>
                        <a:rPr lang="en-ID" sz="1600" dirty="0" err="1"/>
                        <a:t>Februari</a:t>
                      </a:r>
                      <a:r>
                        <a:rPr lang="en-ID" sz="1600" dirty="0"/>
                        <a:t> 2023</a:t>
                      </a:r>
                    </a:p>
                    <a:p>
                      <a:r>
                        <a:rPr lang="en-ID" sz="1600" dirty="0"/>
                        <a:t>16 – 21 </a:t>
                      </a:r>
                      <a:r>
                        <a:rPr lang="en-ID" sz="1600" dirty="0" err="1"/>
                        <a:t>Februari</a:t>
                      </a:r>
                      <a:r>
                        <a:rPr lang="en-ID" sz="1600" dirty="0"/>
                        <a:t> 2023</a:t>
                      </a:r>
                    </a:p>
                    <a:p>
                      <a:r>
                        <a:rPr lang="en-ID" sz="1600" dirty="0"/>
                        <a:t>23 – 28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Februari</a:t>
                      </a:r>
                      <a:r>
                        <a:rPr lang="en-ID" sz="1600" baseline="0" dirty="0"/>
                        <a:t> 2023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40939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7.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sz="1600" dirty="0" err="1"/>
                        <a:t>Penandatanganan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Berita</a:t>
                      </a:r>
                      <a:r>
                        <a:rPr lang="en-ID" sz="1600" baseline="0" dirty="0"/>
                        <a:t> Acara </a:t>
                      </a:r>
                      <a:r>
                        <a:rPr lang="en-ID" sz="1600" baseline="0" dirty="0" err="1"/>
                        <a:t>Pencermatan</a:t>
                      </a:r>
                      <a:r>
                        <a:rPr lang="en-ID" sz="1600" baseline="0" dirty="0"/>
                        <a:t> ARKAS </a:t>
                      </a:r>
                      <a:r>
                        <a:rPr lang="en-ID" sz="1600" baseline="0" dirty="0" err="1"/>
                        <a:t>dan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Persetujuan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Kepala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Dinas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sz="1600" dirty="0"/>
                        <a:t>13 - 28 </a:t>
                      </a:r>
                      <a:r>
                        <a:rPr lang="en-ID" sz="1600" dirty="0" err="1"/>
                        <a:t>Februari</a:t>
                      </a:r>
                      <a:r>
                        <a:rPr lang="en-ID" sz="1600" dirty="0"/>
                        <a:t> 2023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32968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/>
                        <a:t>8.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sz="1600" dirty="0" err="1"/>
                        <a:t>Penyusunan</a:t>
                      </a:r>
                      <a:r>
                        <a:rPr lang="en-ID" sz="1600" baseline="0" dirty="0"/>
                        <a:t> </a:t>
                      </a:r>
                      <a:r>
                        <a:rPr lang="en-ID" sz="1600" baseline="0" dirty="0" err="1"/>
                        <a:t>Dokumen</a:t>
                      </a:r>
                      <a:r>
                        <a:rPr lang="en-ID" sz="1600" baseline="0" dirty="0"/>
                        <a:t> ARKAS </a:t>
                      </a:r>
                      <a:r>
                        <a:rPr lang="en-ID" sz="1600" baseline="0" dirty="0" err="1"/>
                        <a:t>Selesai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sz="1600" dirty="0"/>
                        <a:t>28 </a:t>
                      </a:r>
                      <a:r>
                        <a:rPr lang="en-ID" sz="1600" dirty="0" err="1"/>
                        <a:t>Februari</a:t>
                      </a:r>
                      <a:r>
                        <a:rPr lang="en-ID" sz="1600" dirty="0"/>
                        <a:t> 2023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41378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320063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>
                <a:solidFill>
                  <a:schemeClr val="bg1"/>
                </a:solidFill>
              </a:rPr>
              <a:t>PENYUSUNAN ARKAS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6036" y="887104"/>
            <a:ext cx="1016758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dirty="0" err="1"/>
              <a:t>Bahan</a:t>
            </a:r>
            <a:r>
              <a:rPr lang="en-ID" dirty="0"/>
              <a:t> yang </a:t>
            </a:r>
            <a:r>
              <a:rPr lang="en-ID" dirty="0" err="1"/>
              <a:t>harus</a:t>
            </a:r>
            <a:r>
              <a:rPr lang="en-ID" dirty="0"/>
              <a:t> </a:t>
            </a:r>
            <a:r>
              <a:rPr lang="en-ID" dirty="0" err="1"/>
              <a:t>disiapkan</a:t>
            </a:r>
            <a:r>
              <a:rPr lang="en-ID" dirty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ID" dirty="0" err="1"/>
              <a:t>Dokumen</a:t>
            </a:r>
            <a:r>
              <a:rPr lang="en-ID" dirty="0"/>
              <a:t> RKJM </a:t>
            </a:r>
            <a:r>
              <a:rPr lang="en-ID" dirty="0" err="1"/>
              <a:t>Sekolah</a:t>
            </a:r>
            <a:endParaRPr lang="en-ID" dirty="0"/>
          </a:p>
          <a:p>
            <a:pPr marL="342900" indent="-342900">
              <a:buFont typeface="+mj-lt"/>
              <a:buAutoNum type="arabicPeriod"/>
            </a:pPr>
            <a:r>
              <a:rPr lang="en-ID" dirty="0" err="1"/>
              <a:t>Dokumen</a:t>
            </a:r>
            <a:r>
              <a:rPr lang="en-ID" dirty="0"/>
              <a:t> APBS </a:t>
            </a:r>
            <a:r>
              <a:rPr lang="en-ID" dirty="0" err="1"/>
              <a:t>Tahun</a:t>
            </a:r>
            <a:r>
              <a:rPr lang="en-ID" dirty="0"/>
              <a:t> </a:t>
            </a:r>
            <a:r>
              <a:rPr lang="en-ID" dirty="0" err="1"/>
              <a:t>Pelajaran</a:t>
            </a:r>
            <a:r>
              <a:rPr lang="en-ID" dirty="0"/>
              <a:t> 2022/2023 </a:t>
            </a:r>
            <a:r>
              <a:rPr lang="en-ID" dirty="0" err="1"/>
              <a:t>khususnya</a:t>
            </a:r>
            <a:r>
              <a:rPr lang="en-ID" dirty="0"/>
              <a:t> Semester II</a:t>
            </a:r>
          </a:p>
          <a:p>
            <a:pPr marL="342900" indent="-342900">
              <a:buFont typeface="+mj-lt"/>
              <a:buAutoNum type="arabicPeriod"/>
            </a:pPr>
            <a:r>
              <a:rPr lang="en-ID" dirty="0" err="1"/>
              <a:t>Permendikbudristek</a:t>
            </a:r>
            <a:r>
              <a:rPr lang="en-ID" dirty="0"/>
              <a:t> </a:t>
            </a:r>
            <a:r>
              <a:rPr lang="en-ID" dirty="0" err="1"/>
              <a:t>tentang</a:t>
            </a:r>
            <a:r>
              <a:rPr lang="en-ID" dirty="0"/>
              <a:t> </a:t>
            </a:r>
            <a:r>
              <a:rPr lang="en-ID" dirty="0" err="1"/>
              <a:t>Juknis</a:t>
            </a:r>
            <a:r>
              <a:rPr lang="en-ID" dirty="0"/>
              <a:t> BOSP</a:t>
            </a:r>
          </a:p>
          <a:p>
            <a:pPr marL="342900" indent="-342900">
              <a:buFont typeface="+mj-lt"/>
              <a:buAutoNum type="arabicPeriod"/>
            </a:pPr>
            <a:r>
              <a:rPr lang="en-ID" dirty="0" err="1"/>
              <a:t>Hasil</a:t>
            </a:r>
            <a:r>
              <a:rPr lang="en-ID" dirty="0"/>
              <a:t> </a:t>
            </a:r>
            <a:r>
              <a:rPr lang="en-ID" dirty="0" err="1"/>
              <a:t>Rapor</a:t>
            </a:r>
            <a:r>
              <a:rPr lang="en-ID" dirty="0"/>
              <a:t> </a:t>
            </a:r>
            <a:r>
              <a:rPr lang="en-ID" dirty="0" err="1"/>
              <a:t>Pendidikan</a:t>
            </a:r>
            <a:r>
              <a:rPr lang="en-ID" dirty="0"/>
              <a:t> </a:t>
            </a:r>
            <a:r>
              <a:rPr lang="en-ID" dirty="0" err="1"/>
              <a:t>dan</a:t>
            </a:r>
            <a:r>
              <a:rPr lang="en-ID" dirty="0"/>
              <a:t> </a:t>
            </a:r>
            <a:r>
              <a:rPr lang="en-ID" dirty="0" err="1"/>
              <a:t>Rekomendasi</a:t>
            </a:r>
            <a:r>
              <a:rPr lang="en-ID" dirty="0"/>
              <a:t> </a:t>
            </a:r>
            <a:r>
              <a:rPr lang="en-ID" dirty="0" err="1"/>
              <a:t>Perencanaan</a:t>
            </a:r>
            <a:r>
              <a:rPr lang="en-ID" dirty="0"/>
              <a:t> </a:t>
            </a:r>
            <a:r>
              <a:rPr lang="en-ID" dirty="0" err="1"/>
              <a:t>Berbasis</a:t>
            </a:r>
            <a:r>
              <a:rPr lang="en-ID" dirty="0"/>
              <a:t> Data</a:t>
            </a:r>
          </a:p>
          <a:p>
            <a:pPr marL="342900" indent="-342900">
              <a:buFont typeface="+mj-lt"/>
              <a:buAutoNum type="arabicPeriod"/>
            </a:pPr>
            <a:r>
              <a:rPr lang="en-ID" dirty="0" err="1"/>
              <a:t>Hasil</a:t>
            </a:r>
            <a:r>
              <a:rPr lang="en-ID" dirty="0"/>
              <a:t> </a:t>
            </a:r>
            <a:r>
              <a:rPr lang="en-ID" dirty="0" err="1"/>
              <a:t>Evaluasi</a:t>
            </a:r>
            <a:r>
              <a:rPr lang="en-ID" dirty="0"/>
              <a:t> </a:t>
            </a:r>
            <a:r>
              <a:rPr lang="en-ID" dirty="0" err="1"/>
              <a:t>Diri</a:t>
            </a:r>
            <a:r>
              <a:rPr lang="en-ID" dirty="0"/>
              <a:t> </a:t>
            </a:r>
            <a:r>
              <a:rPr lang="en-ID" dirty="0" err="1"/>
              <a:t>Sekolah</a:t>
            </a:r>
            <a:endParaRPr lang="en-ID" dirty="0"/>
          </a:p>
          <a:p>
            <a:endParaRPr lang="en-ID" dirty="0"/>
          </a:p>
          <a:p>
            <a:r>
              <a:rPr lang="en-ID" dirty="0" err="1"/>
              <a:t>Langkah-Langkah</a:t>
            </a:r>
            <a:r>
              <a:rPr lang="en-ID" dirty="0"/>
              <a:t> yang </a:t>
            </a:r>
            <a:r>
              <a:rPr lang="en-ID" dirty="0" err="1"/>
              <a:t>harus</a:t>
            </a:r>
            <a:r>
              <a:rPr lang="en-ID" dirty="0"/>
              <a:t> </a:t>
            </a:r>
            <a:r>
              <a:rPr lang="en-ID" dirty="0" err="1"/>
              <a:t>dilakukan</a:t>
            </a:r>
            <a:r>
              <a:rPr lang="en-ID" dirty="0"/>
              <a:t>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dirty="0" err="1"/>
              <a:t>Membaca</a:t>
            </a:r>
            <a:r>
              <a:rPr lang="en-ID" dirty="0"/>
              <a:t> </a:t>
            </a:r>
            <a:r>
              <a:rPr lang="en-ID" dirty="0" err="1"/>
              <a:t>Juknis</a:t>
            </a:r>
            <a:r>
              <a:rPr lang="en-ID" dirty="0"/>
              <a:t>, </a:t>
            </a:r>
            <a:r>
              <a:rPr lang="en-ID" dirty="0" err="1"/>
              <a:t>Rapor</a:t>
            </a:r>
            <a:r>
              <a:rPr lang="en-ID" dirty="0"/>
              <a:t> </a:t>
            </a:r>
            <a:r>
              <a:rPr lang="en-ID" dirty="0" err="1"/>
              <a:t>Pendidikan</a:t>
            </a:r>
            <a:r>
              <a:rPr lang="en-ID" dirty="0"/>
              <a:t> </a:t>
            </a:r>
            <a:r>
              <a:rPr lang="en-ID" dirty="0" err="1"/>
              <a:t>dan</a:t>
            </a:r>
            <a:r>
              <a:rPr lang="en-ID" dirty="0"/>
              <a:t> </a:t>
            </a:r>
            <a:r>
              <a:rPr lang="en-ID" dirty="0" err="1"/>
              <a:t>Dokumen</a:t>
            </a:r>
            <a:r>
              <a:rPr lang="en-ID" dirty="0"/>
              <a:t> </a:t>
            </a:r>
            <a:r>
              <a:rPr lang="en-ID" dirty="0" err="1"/>
              <a:t>Perencanaan</a:t>
            </a:r>
            <a:r>
              <a:rPr lang="en-ID" dirty="0"/>
              <a:t> </a:t>
            </a:r>
            <a:r>
              <a:rPr lang="en-ID" dirty="0" err="1"/>
              <a:t>Sekolah</a:t>
            </a:r>
            <a:r>
              <a:rPr lang="en-ID" dirty="0"/>
              <a:t> yang </a:t>
            </a:r>
            <a:r>
              <a:rPr lang="en-ID" dirty="0" err="1"/>
              <a:t>sudah</a:t>
            </a:r>
            <a:r>
              <a:rPr lang="en-ID" dirty="0"/>
              <a:t> </a:t>
            </a:r>
            <a:r>
              <a:rPr lang="en-ID" dirty="0" err="1"/>
              <a:t>ditetapkan</a:t>
            </a:r>
            <a:r>
              <a:rPr lang="en-ID" dirty="0"/>
              <a:t> (</a:t>
            </a:r>
            <a:r>
              <a:rPr lang="en-ID" dirty="0" err="1"/>
              <a:t>termasuk</a:t>
            </a:r>
            <a:r>
              <a:rPr lang="en-ID" dirty="0"/>
              <a:t> APBS Semester II TP 22/23, yang </a:t>
            </a:r>
            <a:r>
              <a:rPr lang="en-ID" dirty="0" err="1"/>
              <a:t>sudah</a:t>
            </a:r>
            <a:r>
              <a:rPr lang="en-ID" dirty="0"/>
              <a:t> </a:t>
            </a:r>
            <a:r>
              <a:rPr lang="en-ID" dirty="0" err="1"/>
              <a:t>ditetapkan</a:t>
            </a:r>
            <a:r>
              <a:rPr lang="en-ID" dirty="0"/>
              <a:t>)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dirty="0" err="1"/>
              <a:t>Mempelajari</a:t>
            </a:r>
            <a:r>
              <a:rPr lang="en-ID" dirty="0"/>
              <a:t> </a:t>
            </a:r>
            <a:r>
              <a:rPr lang="en-ID" dirty="0" err="1"/>
              <a:t>Hasil</a:t>
            </a:r>
            <a:r>
              <a:rPr lang="en-ID" dirty="0"/>
              <a:t> </a:t>
            </a:r>
            <a:r>
              <a:rPr lang="en-ID" dirty="0" err="1"/>
              <a:t>Rapor</a:t>
            </a:r>
            <a:r>
              <a:rPr lang="en-ID" dirty="0"/>
              <a:t> </a:t>
            </a:r>
            <a:r>
              <a:rPr lang="en-ID" dirty="0" err="1"/>
              <a:t>Pendidikan</a:t>
            </a:r>
            <a:r>
              <a:rPr lang="en-ID" dirty="0"/>
              <a:t> </a:t>
            </a:r>
            <a:r>
              <a:rPr lang="en-ID" dirty="0" err="1"/>
              <a:t>dan</a:t>
            </a:r>
            <a:r>
              <a:rPr lang="en-ID" dirty="0"/>
              <a:t> </a:t>
            </a:r>
            <a:r>
              <a:rPr lang="en-ID" dirty="0" err="1"/>
              <a:t>Rekomendasi</a:t>
            </a:r>
            <a:r>
              <a:rPr lang="en-ID" dirty="0"/>
              <a:t> PBD </a:t>
            </a:r>
            <a:r>
              <a:rPr lang="en-ID" dirty="0" err="1"/>
              <a:t>serta</a:t>
            </a:r>
            <a:r>
              <a:rPr lang="en-ID" dirty="0"/>
              <a:t> </a:t>
            </a:r>
            <a:r>
              <a:rPr lang="en-ID" dirty="0" err="1"/>
              <a:t>Hasil</a:t>
            </a:r>
            <a:r>
              <a:rPr lang="en-ID" dirty="0"/>
              <a:t> </a:t>
            </a:r>
            <a:r>
              <a:rPr lang="en-ID" dirty="0" err="1"/>
              <a:t>Evaluasi</a:t>
            </a:r>
            <a:r>
              <a:rPr lang="en-ID" dirty="0"/>
              <a:t> </a:t>
            </a:r>
            <a:r>
              <a:rPr lang="en-ID" dirty="0" err="1"/>
              <a:t>Diri</a:t>
            </a:r>
            <a:r>
              <a:rPr lang="en-ID" dirty="0"/>
              <a:t> </a:t>
            </a:r>
            <a:r>
              <a:rPr lang="en-ID" dirty="0" err="1"/>
              <a:t>Sekolah</a:t>
            </a:r>
            <a:r>
              <a:rPr lang="en-ID" dirty="0"/>
              <a:t> </a:t>
            </a:r>
            <a:r>
              <a:rPr lang="en-ID" dirty="0" err="1"/>
              <a:t>kemudian</a:t>
            </a:r>
            <a:r>
              <a:rPr lang="en-ID" dirty="0"/>
              <a:t> </a:t>
            </a:r>
            <a:r>
              <a:rPr lang="en-ID" dirty="0" err="1"/>
              <a:t>menentukan</a:t>
            </a:r>
            <a:r>
              <a:rPr lang="en-ID" dirty="0"/>
              <a:t> program </a:t>
            </a:r>
            <a:r>
              <a:rPr lang="en-ID" dirty="0" err="1"/>
              <a:t>dan</a:t>
            </a:r>
            <a:r>
              <a:rPr lang="en-ID" dirty="0"/>
              <a:t> </a:t>
            </a:r>
            <a:r>
              <a:rPr lang="en-ID" dirty="0" err="1"/>
              <a:t>kegiatan</a:t>
            </a:r>
            <a:r>
              <a:rPr lang="en-ID" dirty="0"/>
              <a:t> </a:t>
            </a:r>
            <a:r>
              <a:rPr lang="en-ID" dirty="0" err="1"/>
              <a:t>prioritas</a:t>
            </a:r>
            <a:r>
              <a:rPr lang="en-ID" dirty="0"/>
              <a:t> yang </a:t>
            </a:r>
            <a:r>
              <a:rPr lang="en-ID" dirty="0" err="1"/>
              <a:t>akan</a:t>
            </a:r>
            <a:r>
              <a:rPr lang="en-ID" dirty="0"/>
              <a:t> </a:t>
            </a:r>
            <a:r>
              <a:rPr lang="en-ID" dirty="0" err="1"/>
              <a:t>dilakukan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rangka</a:t>
            </a:r>
            <a:r>
              <a:rPr lang="en-ID" dirty="0"/>
              <a:t> </a:t>
            </a:r>
            <a:r>
              <a:rPr lang="en-ID" dirty="0" err="1"/>
              <a:t>perbaikan</a:t>
            </a:r>
            <a:r>
              <a:rPr lang="en-ID" dirty="0"/>
              <a:t> </a:t>
            </a:r>
            <a:r>
              <a:rPr lang="en-ID" dirty="0" err="1"/>
              <a:t>kualitas</a:t>
            </a:r>
            <a:r>
              <a:rPr lang="en-ID" dirty="0"/>
              <a:t> </a:t>
            </a:r>
            <a:r>
              <a:rPr lang="en-ID" dirty="0" err="1"/>
              <a:t>pembelajaran</a:t>
            </a:r>
            <a:endParaRPr lang="en-ID" dirty="0"/>
          </a:p>
          <a:p>
            <a:pPr algn="just"/>
            <a:endParaRPr lang="en-ID" dirty="0"/>
          </a:p>
          <a:p>
            <a:pPr algn="just"/>
            <a:r>
              <a:rPr lang="en-ID" dirty="0" err="1"/>
              <a:t>Menyusun</a:t>
            </a:r>
            <a:r>
              <a:rPr lang="en-ID" dirty="0"/>
              <a:t> </a:t>
            </a:r>
            <a:r>
              <a:rPr lang="en-ID" dirty="0" err="1"/>
              <a:t>dokumen</a:t>
            </a:r>
            <a:r>
              <a:rPr lang="en-ID" dirty="0"/>
              <a:t> RKAS Dana BOS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menentukan</a:t>
            </a:r>
            <a:endParaRPr lang="en-ID" dirty="0"/>
          </a:p>
          <a:p>
            <a:pPr marL="342900" lvl="2" indent="-342900">
              <a:buFont typeface="+mj-lt"/>
              <a:buAutoNum type="arabicPeriod"/>
            </a:pPr>
            <a:r>
              <a:rPr lang="en-US" dirty="0" err="1"/>
              <a:t>komponen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Dana BOSP yang </a:t>
            </a:r>
            <a:r>
              <a:rPr lang="en-US" dirty="0" err="1"/>
              <a:t>digunakan</a:t>
            </a:r>
            <a:r>
              <a:rPr lang="en-US" dirty="0"/>
              <a:t>;</a:t>
            </a:r>
            <a:endParaRPr lang="en-US" sz="1200" dirty="0"/>
          </a:p>
          <a:p>
            <a:pPr marL="342900" lvl="2" indent="-342900">
              <a:buFont typeface="+mj-lt"/>
              <a:buAutoNum type="arabicPeriod"/>
            </a:pPr>
            <a:r>
              <a:rPr lang="en-US" dirty="0" err="1"/>
              <a:t>rincian</a:t>
            </a:r>
            <a:r>
              <a:rPr lang="en-US" dirty="0"/>
              <a:t> </a:t>
            </a:r>
            <a:r>
              <a:rPr lang="en-US" dirty="0" err="1"/>
              <a:t>komponen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yang </a:t>
            </a:r>
            <a:r>
              <a:rPr lang="en-US" dirty="0" err="1"/>
              <a:t>dibutuhkan</a:t>
            </a:r>
            <a:r>
              <a:rPr lang="en-US" dirty="0"/>
              <a:t>;</a:t>
            </a:r>
            <a:endParaRPr lang="en-US" sz="1200" dirty="0"/>
          </a:p>
          <a:p>
            <a:pPr marL="342900" lvl="2" indent="-342900">
              <a:buFont typeface="+mj-lt"/>
              <a:buAutoNum type="arabicPeriod"/>
            </a:pPr>
            <a:r>
              <a:rPr lang="en-US" dirty="0" err="1"/>
              <a:t>rincian</a:t>
            </a:r>
            <a:r>
              <a:rPr lang="en-US" dirty="0"/>
              <a:t> </a:t>
            </a:r>
            <a:r>
              <a:rPr lang="en-US" dirty="0" err="1"/>
              <a:t>barang</a:t>
            </a:r>
            <a:r>
              <a:rPr lang="en-US" dirty="0"/>
              <a:t>/</a:t>
            </a:r>
            <a:r>
              <a:rPr lang="en-US" dirty="0" err="1"/>
              <a:t>jasa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; </a:t>
            </a:r>
            <a:r>
              <a:rPr lang="en-US" dirty="0" err="1"/>
              <a:t>dan</a:t>
            </a:r>
            <a:endParaRPr lang="en-US" sz="1200" dirty="0"/>
          </a:p>
          <a:p>
            <a:pPr marL="342900" lvl="2" indent="-342900">
              <a:buFont typeface="+mj-lt"/>
              <a:buAutoNum type="arabicPeriod"/>
            </a:pP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harga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volume yang </a:t>
            </a:r>
            <a:r>
              <a:rPr lang="en-US" dirty="0" err="1"/>
              <a:t>menjadi</a:t>
            </a:r>
            <a:r>
              <a:rPr lang="en-US" dirty="0"/>
              <a:t> basis </a:t>
            </a:r>
            <a:r>
              <a:rPr lang="en-US" dirty="0" err="1"/>
              <a:t>penganggaran</a:t>
            </a:r>
            <a:endParaRPr lang="en-ID" dirty="0"/>
          </a:p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9375700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>
                <a:solidFill>
                  <a:schemeClr val="bg1"/>
                </a:solidFill>
              </a:rPr>
              <a:t>PENYUSUNAN ARKAS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6036" y="887104"/>
            <a:ext cx="1016758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dirty="0" err="1"/>
              <a:t>Melakukan</a:t>
            </a:r>
            <a:r>
              <a:rPr lang="en-ID" dirty="0"/>
              <a:t> </a:t>
            </a:r>
            <a:r>
              <a:rPr lang="en-ID" dirty="0" err="1"/>
              <a:t>Prioritas</a:t>
            </a:r>
            <a:r>
              <a:rPr lang="en-ID" dirty="0"/>
              <a:t> </a:t>
            </a:r>
            <a:r>
              <a:rPr lang="en-ID" dirty="0" err="1"/>
              <a:t>Anggaran</a:t>
            </a:r>
            <a:endParaRPr lang="en-ID" dirty="0"/>
          </a:p>
          <a:p>
            <a:pPr marL="342900" indent="-342900" algn="just">
              <a:buFont typeface="+mj-lt"/>
              <a:buAutoNum type="arabicPeriod"/>
            </a:pPr>
            <a:r>
              <a:rPr lang="en-ID" dirty="0" err="1"/>
              <a:t>Mengalokasikan</a:t>
            </a:r>
            <a:r>
              <a:rPr lang="en-ID" dirty="0"/>
              <a:t> </a:t>
            </a:r>
            <a:r>
              <a:rPr lang="en-ID" dirty="0" err="1"/>
              <a:t>anggaran</a:t>
            </a:r>
            <a:r>
              <a:rPr lang="en-ID" dirty="0"/>
              <a:t>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pembayaran</a:t>
            </a:r>
            <a:r>
              <a:rPr lang="en-ID" dirty="0"/>
              <a:t> </a:t>
            </a:r>
            <a:r>
              <a:rPr lang="en-ID" dirty="0" err="1"/>
              <a:t>honor</a:t>
            </a:r>
            <a:r>
              <a:rPr lang="en-ID" dirty="0"/>
              <a:t> guru </a:t>
            </a:r>
            <a:r>
              <a:rPr lang="en-ID" dirty="0" err="1"/>
              <a:t>dan</a:t>
            </a:r>
            <a:r>
              <a:rPr lang="en-ID" dirty="0"/>
              <a:t> </a:t>
            </a:r>
            <a:r>
              <a:rPr lang="en-ID" dirty="0" err="1"/>
              <a:t>tenaga</a:t>
            </a:r>
            <a:r>
              <a:rPr lang="en-ID" dirty="0"/>
              <a:t> </a:t>
            </a:r>
            <a:r>
              <a:rPr lang="en-ID" dirty="0" err="1"/>
              <a:t>kependidikan</a:t>
            </a:r>
            <a:r>
              <a:rPr lang="en-ID" dirty="0"/>
              <a:t> non ASN yang </a:t>
            </a:r>
            <a:r>
              <a:rPr lang="en-ID" dirty="0" err="1"/>
              <a:t>telah</a:t>
            </a:r>
            <a:r>
              <a:rPr lang="en-ID" dirty="0"/>
              <a:t> </a:t>
            </a:r>
            <a:r>
              <a:rPr lang="en-ID" dirty="0" err="1"/>
              <a:t>memenuhi</a:t>
            </a:r>
            <a:r>
              <a:rPr lang="en-ID" dirty="0"/>
              <a:t> </a:t>
            </a:r>
            <a:r>
              <a:rPr lang="en-ID" dirty="0" err="1"/>
              <a:t>ketentuan</a:t>
            </a:r>
            <a:r>
              <a:rPr lang="en-ID" dirty="0"/>
              <a:t> </a:t>
            </a:r>
            <a:r>
              <a:rPr lang="en-ID" dirty="0" err="1"/>
              <a:t>juknis</a:t>
            </a:r>
            <a:r>
              <a:rPr lang="en-ID" dirty="0"/>
              <a:t> BOS.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dirty="0" err="1"/>
              <a:t>Memasukkan</a:t>
            </a:r>
            <a:r>
              <a:rPr lang="en-ID" dirty="0"/>
              <a:t> </a:t>
            </a:r>
            <a:r>
              <a:rPr lang="en-ID" dirty="0" err="1"/>
              <a:t>perencanaan</a:t>
            </a:r>
            <a:r>
              <a:rPr lang="en-ID" dirty="0"/>
              <a:t> yang </a:t>
            </a:r>
            <a:r>
              <a:rPr lang="en-ID" dirty="0" err="1"/>
              <a:t>sudah</a:t>
            </a:r>
            <a:r>
              <a:rPr lang="en-ID" dirty="0"/>
              <a:t> </a:t>
            </a:r>
            <a:r>
              <a:rPr lang="en-ID" dirty="0" err="1"/>
              <a:t>ditetapkan</a:t>
            </a:r>
            <a:r>
              <a:rPr lang="en-ID" dirty="0"/>
              <a:t> </a:t>
            </a:r>
            <a:r>
              <a:rPr lang="en-ID" dirty="0" err="1"/>
              <a:t>pada</a:t>
            </a:r>
            <a:r>
              <a:rPr lang="en-ID" dirty="0"/>
              <a:t> APBS Semester II TP 2022/2023 yang </a:t>
            </a:r>
            <a:r>
              <a:rPr lang="en-ID" dirty="0" err="1"/>
              <a:t>belum</a:t>
            </a:r>
            <a:r>
              <a:rPr lang="en-ID" dirty="0"/>
              <a:t> </a:t>
            </a:r>
            <a:r>
              <a:rPr lang="en-ID" dirty="0" err="1"/>
              <a:t>dilaksanakan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bagian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RKAS BOS </a:t>
            </a:r>
            <a:r>
              <a:rPr lang="en-ID" dirty="0" err="1"/>
              <a:t>Bulan</a:t>
            </a:r>
            <a:r>
              <a:rPr lang="en-ID" dirty="0"/>
              <a:t> </a:t>
            </a:r>
            <a:r>
              <a:rPr lang="en-ID" dirty="0" err="1"/>
              <a:t>Januari</a:t>
            </a:r>
            <a:r>
              <a:rPr lang="en-ID" dirty="0"/>
              <a:t> </a:t>
            </a:r>
            <a:r>
              <a:rPr lang="en-ID" dirty="0" err="1"/>
              <a:t>s.d</a:t>
            </a:r>
            <a:r>
              <a:rPr lang="en-ID" dirty="0"/>
              <a:t> </a:t>
            </a:r>
            <a:r>
              <a:rPr lang="en-ID" dirty="0" err="1"/>
              <a:t>Juni</a:t>
            </a:r>
            <a:r>
              <a:rPr lang="en-ID" dirty="0"/>
              <a:t> 2023, </a:t>
            </a:r>
            <a:r>
              <a:rPr lang="en-ID" dirty="0" err="1"/>
              <a:t>termasuk</a:t>
            </a:r>
            <a:r>
              <a:rPr lang="en-ID" dirty="0"/>
              <a:t> </a:t>
            </a:r>
            <a:r>
              <a:rPr lang="en-ID" dirty="0" err="1"/>
              <a:t>kegiatan</a:t>
            </a:r>
            <a:r>
              <a:rPr lang="en-ID" dirty="0"/>
              <a:t> </a:t>
            </a:r>
            <a:r>
              <a:rPr lang="en-ID" dirty="0" err="1"/>
              <a:t>rutin</a:t>
            </a:r>
            <a:r>
              <a:rPr lang="en-ID" dirty="0"/>
              <a:t> </a:t>
            </a:r>
            <a:r>
              <a:rPr lang="en-ID" dirty="0" err="1"/>
              <a:t>pembelajaran</a:t>
            </a:r>
            <a:r>
              <a:rPr lang="en-ID" dirty="0"/>
              <a:t>/ </a:t>
            </a:r>
            <a:r>
              <a:rPr lang="en-ID" dirty="0" err="1"/>
              <a:t>kegiatan</a:t>
            </a:r>
            <a:r>
              <a:rPr lang="en-ID" dirty="0"/>
              <a:t> </a:t>
            </a:r>
            <a:r>
              <a:rPr lang="en-ID" dirty="0" err="1"/>
              <a:t>penunjang</a:t>
            </a:r>
            <a:r>
              <a:rPr lang="en-ID" dirty="0"/>
              <a:t>/</a:t>
            </a:r>
            <a:r>
              <a:rPr lang="en-ID" dirty="0" err="1"/>
              <a:t>administrasi</a:t>
            </a:r>
            <a:r>
              <a:rPr lang="en-ID" dirty="0"/>
              <a:t> </a:t>
            </a:r>
            <a:r>
              <a:rPr lang="en-ID" dirty="0" err="1"/>
              <a:t>sekolah</a:t>
            </a:r>
            <a:r>
              <a:rPr lang="en-ID" dirty="0"/>
              <a:t>, </a:t>
            </a:r>
            <a:r>
              <a:rPr lang="en-ID" dirty="0" err="1"/>
              <a:t>termasuk</a:t>
            </a:r>
            <a:r>
              <a:rPr lang="en-ID" dirty="0"/>
              <a:t> </a:t>
            </a:r>
            <a:r>
              <a:rPr lang="en-ID" dirty="0" err="1"/>
              <a:t>kegiatan</a:t>
            </a:r>
            <a:r>
              <a:rPr lang="en-ID" dirty="0"/>
              <a:t> </a:t>
            </a:r>
            <a:r>
              <a:rPr lang="en-ID" dirty="0" err="1"/>
              <a:t>langganan</a:t>
            </a:r>
            <a:r>
              <a:rPr lang="en-ID" dirty="0"/>
              <a:t> </a:t>
            </a:r>
            <a:r>
              <a:rPr lang="en-ID" dirty="0" err="1"/>
              <a:t>daya</a:t>
            </a:r>
            <a:r>
              <a:rPr lang="en-ID" dirty="0"/>
              <a:t> </a:t>
            </a:r>
            <a:r>
              <a:rPr lang="en-ID" dirty="0" err="1"/>
              <a:t>dan</a:t>
            </a:r>
            <a:r>
              <a:rPr lang="en-ID" dirty="0"/>
              <a:t> </a:t>
            </a:r>
            <a:r>
              <a:rPr lang="en-ID" dirty="0" err="1"/>
              <a:t>jasa</a:t>
            </a:r>
            <a:r>
              <a:rPr lang="en-ID" dirty="0"/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dirty="0" err="1"/>
              <a:t>Memasukkan</a:t>
            </a:r>
            <a:r>
              <a:rPr lang="en-ID" dirty="0"/>
              <a:t> </a:t>
            </a:r>
            <a:r>
              <a:rPr lang="en-ID" dirty="0" err="1"/>
              <a:t>hasil</a:t>
            </a:r>
            <a:r>
              <a:rPr lang="en-ID" dirty="0"/>
              <a:t> </a:t>
            </a:r>
            <a:r>
              <a:rPr lang="en-ID" dirty="0" err="1"/>
              <a:t>rekomendasi</a:t>
            </a:r>
            <a:r>
              <a:rPr lang="en-ID" dirty="0"/>
              <a:t> </a:t>
            </a:r>
            <a:r>
              <a:rPr lang="en-ID" dirty="0" err="1"/>
              <a:t>rapor</a:t>
            </a:r>
            <a:r>
              <a:rPr lang="en-ID" dirty="0"/>
              <a:t> </a:t>
            </a:r>
            <a:r>
              <a:rPr lang="en-ID" dirty="0" err="1"/>
              <a:t>pendidikan</a:t>
            </a:r>
            <a:r>
              <a:rPr lang="en-ID" dirty="0"/>
              <a:t> (PBD) </a:t>
            </a:r>
            <a:r>
              <a:rPr lang="en-ID" dirty="0" err="1"/>
              <a:t>dan</a:t>
            </a:r>
            <a:r>
              <a:rPr lang="en-ID" dirty="0"/>
              <a:t> </a:t>
            </a:r>
            <a:r>
              <a:rPr lang="en-ID" dirty="0" err="1"/>
              <a:t>alokasi</a:t>
            </a:r>
            <a:r>
              <a:rPr lang="en-ID" dirty="0"/>
              <a:t> </a:t>
            </a:r>
            <a:r>
              <a:rPr lang="en-ID" dirty="0" err="1"/>
              <a:t>kegiatan</a:t>
            </a:r>
            <a:r>
              <a:rPr lang="en-ID" dirty="0"/>
              <a:t> </a:t>
            </a:r>
            <a:r>
              <a:rPr lang="en-ID" dirty="0" err="1"/>
              <a:t>sekolah</a:t>
            </a:r>
            <a:r>
              <a:rPr lang="en-ID" dirty="0"/>
              <a:t> </a:t>
            </a:r>
            <a:r>
              <a:rPr lang="en-ID" dirty="0" err="1"/>
              <a:t>lainnya</a:t>
            </a:r>
            <a:r>
              <a:rPr lang="en-ID" dirty="0"/>
              <a:t> </a:t>
            </a:r>
            <a:r>
              <a:rPr lang="en-ID" dirty="0" err="1"/>
              <a:t>sesuai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RKJM </a:t>
            </a:r>
            <a:r>
              <a:rPr lang="en-ID" dirty="0" err="1"/>
              <a:t>Sekolah</a:t>
            </a:r>
            <a:r>
              <a:rPr lang="en-ID" dirty="0"/>
              <a:t> </a:t>
            </a:r>
            <a:r>
              <a:rPr lang="en-ID" dirty="0" err="1"/>
              <a:t>dan</a:t>
            </a:r>
            <a:r>
              <a:rPr lang="en-ID" dirty="0"/>
              <a:t> </a:t>
            </a:r>
            <a:r>
              <a:rPr lang="en-ID" dirty="0" err="1"/>
              <a:t>hasil</a:t>
            </a:r>
            <a:r>
              <a:rPr lang="en-ID" dirty="0"/>
              <a:t> </a:t>
            </a:r>
            <a:r>
              <a:rPr lang="en-ID" dirty="0" err="1"/>
              <a:t>evaluasi</a:t>
            </a:r>
            <a:r>
              <a:rPr lang="en-ID" dirty="0"/>
              <a:t> </a:t>
            </a:r>
            <a:r>
              <a:rPr lang="en-ID" dirty="0" err="1"/>
              <a:t>sekolah</a:t>
            </a:r>
            <a:r>
              <a:rPr lang="en-ID" dirty="0"/>
              <a:t>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Bulan</a:t>
            </a:r>
            <a:r>
              <a:rPr lang="en-ID" dirty="0"/>
              <a:t> </a:t>
            </a:r>
            <a:r>
              <a:rPr lang="en-ID" dirty="0" err="1"/>
              <a:t>Juli</a:t>
            </a:r>
            <a:r>
              <a:rPr lang="en-ID" dirty="0"/>
              <a:t> </a:t>
            </a:r>
            <a:r>
              <a:rPr lang="en-ID" dirty="0" err="1"/>
              <a:t>s.d</a:t>
            </a:r>
            <a:r>
              <a:rPr lang="en-ID" dirty="0"/>
              <a:t> </a:t>
            </a:r>
            <a:r>
              <a:rPr lang="en-ID" dirty="0" err="1"/>
              <a:t>Desember</a:t>
            </a:r>
            <a:r>
              <a:rPr lang="en-ID" dirty="0"/>
              <a:t> 2023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dirty="0" err="1"/>
              <a:t>Apabila</a:t>
            </a:r>
            <a:r>
              <a:rPr lang="en-ID" dirty="0"/>
              <a:t> </a:t>
            </a:r>
            <a:r>
              <a:rPr lang="en-ID" dirty="0" err="1"/>
              <a:t>terdapat</a:t>
            </a:r>
            <a:r>
              <a:rPr lang="en-ID" dirty="0"/>
              <a:t> </a:t>
            </a:r>
            <a:r>
              <a:rPr lang="en-ID" dirty="0" err="1"/>
              <a:t>perubahan</a:t>
            </a:r>
            <a:r>
              <a:rPr lang="en-ID" dirty="0"/>
              <a:t> </a:t>
            </a:r>
            <a:r>
              <a:rPr lang="en-ID" dirty="0" err="1"/>
              <a:t>pada</a:t>
            </a:r>
            <a:r>
              <a:rPr lang="en-ID" dirty="0"/>
              <a:t> APBS Semester II TP 2022/2023 yang </a:t>
            </a:r>
            <a:r>
              <a:rPr lang="en-ID" dirty="0" err="1"/>
              <a:t>sudah</a:t>
            </a:r>
            <a:r>
              <a:rPr lang="en-ID" dirty="0"/>
              <a:t> </a:t>
            </a:r>
            <a:r>
              <a:rPr lang="en-ID" dirty="0" err="1"/>
              <a:t>ditetapkan</a:t>
            </a:r>
            <a:r>
              <a:rPr lang="en-ID" dirty="0"/>
              <a:t>, </a:t>
            </a:r>
            <a:r>
              <a:rPr lang="en-ID" dirty="0" err="1"/>
              <a:t>maka</a:t>
            </a:r>
            <a:r>
              <a:rPr lang="en-ID" dirty="0"/>
              <a:t> </a:t>
            </a:r>
            <a:r>
              <a:rPr lang="en-ID" dirty="0" err="1"/>
              <a:t>sekolah</a:t>
            </a:r>
            <a:r>
              <a:rPr lang="en-ID" dirty="0"/>
              <a:t> </a:t>
            </a:r>
            <a:r>
              <a:rPr lang="en-ID" dirty="0" err="1"/>
              <a:t>menyusun</a:t>
            </a:r>
            <a:r>
              <a:rPr lang="en-ID" dirty="0"/>
              <a:t> </a:t>
            </a:r>
            <a:r>
              <a:rPr lang="en-ID" dirty="0" err="1"/>
              <a:t>Perubahan</a:t>
            </a:r>
            <a:r>
              <a:rPr lang="en-ID" dirty="0"/>
              <a:t> APBS TP 2022/2023 paling </a:t>
            </a:r>
            <a:r>
              <a:rPr lang="en-ID" dirty="0" err="1"/>
              <a:t>lambat</a:t>
            </a:r>
            <a:r>
              <a:rPr lang="en-ID" dirty="0"/>
              <a:t> </a:t>
            </a:r>
            <a:r>
              <a:rPr lang="en-ID" dirty="0" err="1"/>
              <a:t>akhir</a:t>
            </a:r>
            <a:r>
              <a:rPr lang="en-ID" dirty="0"/>
              <a:t> </a:t>
            </a:r>
            <a:r>
              <a:rPr lang="en-ID" dirty="0" err="1"/>
              <a:t>Januari</a:t>
            </a:r>
            <a:r>
              <a:rPr lang="en-ID" dirty="0"/>
              <a:t> 2023,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penyesuaian</a:t>
            </a:r>
            <a:r>
              <a:rPr lang="en-ID" dirty="0"/>
              <a:t> </a:t>
            </a:r>
            <a:r>
              <a:rPr lang="en-ID" dirty="0" err="1"/>
              <a:t>atas</a:t>
            </a:r>
            <a:r>
              <a:rPr lang="en-ID" dirty="0"/>
              <a:t> </a:t>
            </a:r>
            <a:r>
              <a:rPr lang="en-ID" dirty="0" err="1"/>
              <a:t>penganggaran</a:t>
            </a:r>
            <a:r>
              <a:rPr lang="en-ID" dirty="0"/>
              <a:t> dana BOS </a:t>
            </a:r>
            <a:r>
              <a:rPr lang="en-ID" dirty="0" err="1"/>
              <a:t>Reguler</a:t>
            </a:r>
            <a:r>
              <a:rPr lang="en-ID" dirty="0"/>
              <a:t> </a:t>
            </a:r>
            <a:r>
              <a:rPr lang="en-ID" dirty="0" err="1"/>
              <a:t>tahun</a:t>
            </a:r>
            <a:r>
              <a:rPr lang="en-ID" dirty="0"/>
              <a:t> 2023 </a:t>
            </a:r>
            <a:r>
              <a:rPr lang="en-ID" dirty="0" err="1"/>
              <a:t>dan</a:t>
            </a:r>
            <a:r>
              <a:rPr lang="en-ID" dirty="0"/>
              <a:t> </a:t>
            </a:r>
            <a:r>
              <a:rPr lang="en-ID" dirty="0" err="1"/>
              <a:t>disampaikan</a:t>
            </a:r>
            <a:r>
              <a:rPr lang="en-ID" dirty="0"/>
              <a:t> </a:t>
            </a:r>
            <a:r>
              <a:rPr lang="en-ID" dirty="0" err="1"/>
              <a:t>ke</a:t>
            </a:r>
            <a:r>
              <a:rPr lang="en-ID" dirty="0"/>
              <a:t> </a:t>
            </a:r>
            <a:r>
              <a:rPr lang="en-ID" dirty="0" err="1"/>
              <a:t>Dinas</a:t>
            </a:r>
            <a:r>
              <a:rPr lang="en-ID" dirty="0"/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dirty="0" err="1"/>
              <a:t>Mulai</a:t>
            </a:r>
            <a:r>
              <a:rPr lang="en-ID" dirty="0"/>
              <a:t> input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aplikasi</a:t>
            </a:r>
            <a:r>
              <a:rPr lang="en-ID" dirty="0"/>
              <a:t> RKAS </a:t>
            </a:r>
            <a:r>
              <a:rPr lang="en-ID" dirty="0" err="1"/>
              <a:t>sesuai</a:t>
            </a:r>
            <a:r>
              <a:rPr lang="en-ID" dirty="0"/>
              <a:t> </a:t>
            </a:r>
            <a:r>
              <a:rPr lang="en-ID" dirty="0" err="1"/>
              <a:t>jadwal</a:t>
            </a:r>
            <a:r>
              <a:rPr lang="en-ID" dirty="0"/>
              <a:t> yang </a:t>
            </a:r>
            <a:r>
              <a:rPr lang="en-ID" dirty="0" err="1"/>
              <a:t>ditentukan</a:t>
            </a:r>
            <a:endParaRPr lang="en-ID" dirty="0"/>
          </a:p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5069426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>
                <a:solidFill>
                  <a:schemeClr val="bg1"/>
                </a:solidFill>
              </a:rPr>
              <a:t>PENGADAAN BARANG/JASA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9684" y="1323832"/>
            <a:ext cx="1016758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q"/>
            </a:pPr>
            <a:r>
              <a:rPr lang="en-US" sz="2400" dirty="0" err="1"/>
              <a:t>Penggunaan</a:t>
            </a:r>
            <a:r>
              <a:rPr lang="en-US" sz="2400" dirty="0"/>
              <a:t> Dana BOSP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pengadaan</a:t>
            </a:r>
            <a:r>
              <a:rPr lang="en-US" sz="2400" dirty="0"/>
              <a:t> </a:t>
            </a:r>
            <a:r>
              <a:rPr lang="en-US" sz="2400" dirty="0" err="1"/>
              <a:t>barang</a:t>
            </a:r>
            <a:r>
              <a:rPr lang="en-US" sz="2400" dirty="0"/>
              <a:t>/</a:t>
            </a:r>
            <a:r>
              <a:rPr lang="en-US" sz="2400" dirty="0" err="1"/>
              <a:t>jasa</a:t>
            </a:r>
            <a:r>
              <a:rPr lang="en-US" sz="2400" dirty="0"/>
              <a:t> </a:t>
            </a:r>
            <a:r>
              <a:rPr lang="en-US" sz="2400" dirty="0" err="1"/>
              <a:t>dilaksanakan</a:t>
            </a:r>
            <a:r>
              <a:rPr lang="en-US" sz="2400" dirty="0"/>
              <a:t> </a:t>
            </a:r>
            <a:r>
              <a:rPr lang="en-US" sz="2400" dirty="0" err="1"/>
              <a:t>sesuai</a:t>
            </a:r>
            <a:r>
              <a:rPr lang="en-US" sz="2400" dirty="0"/>
              <a:t> </a:t>
            </a:r>
            <a:r>
              <a:rPr lang="en-US" sz="2400" dirty="0" err="1"/>
              <a:t>mekanisme</a:t>
            </a:r>
            <a:r>
              <a:rPr lang="en-US" sz="2400" dirty="0"/>
              <a:t> </a:t>
            </a:r>
            <a:r>
              <a:rPr lang="en-US" sz="2400" dirty="0" err="1"/>
              <a:t>pengadaan</a:t>
            </a:r>
            <a:r>
              <a:rPr lang="en-US" sz="2400" dirty="0"/>
              <a:t> </a:t>
            </a:r>
            <a:r>
              <a:rPr lang="en-US" sz="2400" dirty="0" err="1"/>
              <a:t>barang</a:t>
            </a:r>
            <a:r>
              <a:rPr lang="en-US" sz="2400" dirty="0"/>
              <a:t>/</a:t>
            </a:r>
            <a:r>
              <a:rPr lang="en-US" sz="2400" dirty="0" err="1"/>
              <a:t>jasa</a:t>
            </a:r>
            <a:r>
              <a:rPr lang="en-US" sz="2400" dirty="0"/>
              <a:t> </a:t>
            </a:r>
            <a:r>
              <a:rPr lang="en-US" sz="2400" dirty="0" err="1"/>
              <a:t>oleh</a:t>
            </a:r>
            <a:r>
              <a:rPr lang="en-US" sz="2400" dirty="0"/>
              <a:t> </a:t>
            </a:r>
            <a:r>
              <a:rPr lang="en-US" sz="2400" dirty="0" err="1"/>
              <a:t>Satuan</a:t>
            </a:r>
            <a:r>
              <a:rPr lang="en-US" sz="2400" dirty="0"/>
              <a:t> </a:t>
            </a:r>
            <a:r>
              <a:rPr lang="en-US" sz="2400" dirty="0" err="1"/>
              <a:t>Pendidikan</a:t>
            </a:r>
            <a:r>
              <a:rPr lang="en-US" sz="2400" dirty="0"/>
              <a:t> </a:t>
            </a:r>
            <a:r>
              <a:rPr lang="en-US" sz="2400" dirty="0" err="1"/>
              <a:t>sesuai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ketentuan</a:t>
            </a:r>
            <a:r>
              <a:rPr lang="en-US" sz="2400" dirty="0"/>
              <a:t> </a:t>
            </a:r>
            <a:r>
              <a:rPr lang="en-US" sz="2400" dirty="0" err="1"/>
              <a:t>peraturan</a:t>
            </a:r>
            <a:r>
              <a:rPr lang="en-US" sz="2400" dirty="0"/>
              <a:t> </a:t>
            </a:r>
            <a:r>
              <a:rPr lang="en-US" sz="2400" dirty="0" err="1"/>
              <a:t>perundang-undangan</a:t>
            </a:r>
            <a:r>
              <a:rPr lang="en-US" sz="2400" dirty="0"/>
              <a:t> </a:t>
            </a:r>
            <a:r>
              <a:rPr lang="en-US" sz="2400" dirty="0" err="1"/>
              <a:t>mengenai</a:t>
            </a:r>
            <a:r>
              <a:rPr lang="en-US" sz="2400" dirty="0"/>
              <a:t> </a:t>
            </a:r>
            <a:r>
              <a:rPr lang="en-US" sz="2400" dirty="0" err="1"/>
              <a:t>pengadaan</a:t>
            </a:r>
            <a:r>
              <a:rPr lang="en-US" sz="2400" dirty="0"/>
              <a:t> </a:t>
            </a:r>
            <a:r>
              <a:rPr lang="en-US" sz="2400" dirty="0" err="1"/>
              <a:t>barang</a:t>
            </a:r>
            <a:r>
              <a:rPr lang="en-US" sz="2400" dirty="0"/>
              <a:t>/</a:t>
            </a:r>
            <a:r>
              <a:rPr lang="en-US" sz="2400" dirty="0" err="1"/>
              <a:t>jasa</a:t>
            </a:r>
            <a:r>
              <a:rPr lang="en-US" sz="2400" dirty="0"/>
              <a:t> </a:t>
            </a:r>
            <a:r>
              <a:rPr lang="en-US" sz="2400" dirty="0" err="1"/>
              <a:t>oleh</a:t>
            </a:r>
            <a:r>
              <a:rPr lang="en-US" sz="2400" dirty="0"/>
              <a:t> </a:t>
            </a:r>
            <a:r>
              <a:rPr lang="en-US" sz="2400" dirty="0" err="1"/>
              <a:t>Satuan</a:t>
            </a:r>
            <a:r>
              <a:rPr lang="en-US" sz="2400" dirty="0"/>
              <a:t> </a:t>
            </a:r>
            <a:r>
              <a:rPr lang="en-US" sz="2400" dirty="0" err="1"/>
              <a:t>Pendidikan</a:t>
            </a:r>
            <a:r>
              <a:rPr lang="en-US" sz="2400" dirty="0"/>
              <a:t>. (SIPLAH, e Purchasing, e </a:t>
            </a:r>
            <a:r>
              <a:rPr lang="en-US" sz="2400" dirty="0" err="1"/>
              <a:t>Katalog</a:t>
            </a:r>
            <a:r>
              <a:rPr lang="en-US" sz="2400" dirty="0"/>
              <a:t>)</a:t>
            </a:r>
          </a:p>
          <a:p>
            <a:pPr algn="just"/>
            <a:endParaRPr lang="en-US" sz="2400" dirty="0"/>
          </a:p>
          <a:p>
            <a:pPr marL="342900" lvl="0" indent="-342900" algn="just">
              <a:buFont typeface="Wingdings" panose="05000000000000000000" pitchFamily="2" charset="2"/>
              <a:buChar char="q"/>
            </a:pPr>
            <a:r>
              <a:rPr lang="en-US" sz="2400" dirty="0" err="1"/>
              <a:t>Penggunaan</a:t>
            </a:r>
            <a:r>
              <a:rPr lang="en-US" sz="2400" dirty="0"/>
              <a:t> Dana BOSP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dapat</a:t>
            </a:r>
            <a:r>
              <a:rPr lang="en-US" sz="2400" dirty="0"/>
              <a:t> </a:t>
            </a:r>
            <a:r>
              <a:rPr lang="en-US" sz="2400" dirty="0" err="1"/>
              <a:t>digunakan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membiayai</a:t>
            </a:r>
            <a:r>
              <a:rPr lang="en-US" sz="2400" dirty="0"/>
              <a:t> </a:t>
            </a:r>
            <a:r>
              <a:rPr lang="en-US" sz="2400" dirty="0" err="1"/>
              <a:t>belanja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kegiatan</a:t>
            </a:r>
            <a:r>
              <a:rPr lang="en-US" sz="2400" dirty="0"/>
              <a:t> yang </a:t>
            </a:r>
            <a:r>
              <a:rPr lang="en-US" sz="2400" dirty="0" err="1"/>
              <a:t>sudah</a:t>
            </a:r>
            <a:r>
              <a:rPr lang="en-US" sz="2400" dirty="0"/>
              <a:t> </a:t>
            </a:r>
            <a:r>
              <a:rPr lang="en-US" sz="2400" dirty="0" err="1"/>
              <a:t>dibiayai</a:t>
            </a:r>
            <a:r>
              <a:rPr lang="en-US" sz="2400" dirty="0"/>
              <a:t> </a:t>
            </a:r>
            <a:r>
              <a:rPr lang="en-US" sz="2400" dirty="0" err="1"/>
              <a:t>secara</a:t>
            </a:r>
            <a:r>
              <a:rPr lang="en-US" sz="2400" dirty="0"/>
              <a:t> </a:t>
            </a:r>
            <a:r>
              <a:rPr lang="en-US" sz="2400" dirty="0" err="1"/>
              <a:t>penuh</a:t>
            </a:r>
            <a:r>
              <a:rPr lang="en-US" sz="2400" dirty="0"/>
              <a:t> </a:t>
            </a:r>
            <a:r>
              <a:rPr lang="en-US" sz="2400" dirty="0" err="1"/>
              <a:t>oleh</a:t>
            </a:r>
            <a:r>
              <a:rPr lang="en-US" sz="2400" dirty="0"/>
              <a:t> </a:t>
            </a:r>
            <a:r>
              <a:rPr lang="en-US" sz="2400" dirty="0" err="1"/>
              <a:t>sumber</a:t>
            </a:r>
            <a:r>
              <a:rPr lang="en-US" sz="2400" dirty="0"/>
              <a:t> lain yang </a:t>
            </a:r>
            <a:r>
              <a:rPr lang="en-US" sz="2400" dirty="0" err="1"/>
              <a:t>sah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mengikat</a:t>
            </a:r>
            <a:r>
              <a:rPr lang="en-US" sz="2400" dirty="0"/>
              <a:t> </a:t>
            </a:r>
            <a:r>
              <a:rPr lang="en-US" sz="2400" dirty="0" err="1"/>
              <a:t>sesuai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ketentuan</a:t>
            </a:r>
            <a:r>
              <a:rPr lang="en-US" sz="2400" dirty="0"/>
              <a:t> </a:t>
            </a:r>
            <a:r>
              <a:rPr lang="en-US" sz="2400" dirty="0" err="1"/>
              <a:t>peraturan</a:t>
            </a:r>
            <a:r>
              <a:rPr lang="en-US" sz="2400" dirty="0"/>
              <a:t> </a:t>
            </a:r>
            <a:r>
              <a:rPr lang="en-US" sz="2400" dirty="0" err="1"/>
              <a:t>perundang-undangan</a:t>
            </a:r>
            <a:r>
              <a:rPr lang="en-US" sz="2400" dirty="0"/>
              <a:t>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656047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41431"/>
            <a:ext cx="9129710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PENERIMA DANA BOS </a:t>
            </a:r>
            <a:r>
              <a:rPr lang="en-ID" sz="4000" b="1" dirty="0">
                <a:solidFill>
                  <a:srgbClr val="002060"/>
                </a:solidFill>
              </a:rPr>
              <a:t>KINERJA</a:t>
            </a:r>
            <a:endParaRPr lang="en-US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38741242"/>
              </p:ext>
            </p:extLst>
          </p:nvPr>
        </p:nvGraphicFramePr>
        <p:xfrm>
          <a:off x="76200" y="857782"/>
          <a:ext cx="10744200" cy="5924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4543424" y="1331890"/>
            <a:ext cx="7400925" cy="800219"/>
          </a:xfrm>
          <a:prstGeom prst="rect">
            <a:avLst/>
          </a:prstGeom>
          <a:solidFill>
            <a:schemeClr val="tx1">
              <a:alpha val="68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ID" sz="2300" dirty="0" err="1">
                <a:solidFill>
                  <a:schemeClr val="bg1"/>
                </a:solidFill>
              </a:rPr>
              <a:t>Sekolah</a:t>
            </a:r>
            <a:r>
              <a:rPr lang="en-ID" sz="2300" dirty="0">
                <a:solidFill>
                  <a:schemeClr val="bg1"/>
                </a:solidFill>
              </a:rPr>
              <a:t> yang </a:t>
            </a:r>
            <a:r>
              <a:rPr lang="en-ID" sz="2300" dirty="0" err="1">
                <a:solidFill>
                  <a:schemeClr val="bg1"/>
                </a:solidFill>
              </a:rPr>
              <a:t>menyelenggarakan</a:t>
            </a:r>
            <a:r>
              <a:rPr lang="en-ID" sz="2300" dirty="0">
                <a:solidFill>
                  <a:schemeClr val="bg1"/>
                </a:solidFill>
              </a:rPr>
              <a:t> Program </a:t>
            </a:r>
            <a:r>
              <a:rPr lang="en-ID" sz="2300" dirty="0" err="1">
                <a:solidFill>
                  <a:schemeClr val="bg1"/>
                </a:solidFill>
              </a:rPr>
              <a:t>Sekolah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Penggerak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sesuai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dengan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Keputusan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Mendikbud</a:t>
            </a:r>
            <a:endParaRPr lang="en-US" sz="23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52949" y="3065737"/>
            <a:ext cx="7391400" cy="1508105"/>
          </a:xfrm>
          <a:prstGeom prst="rect">
            <a:avLst/>
          </a:prstGeom>
          <a:solidFill>
            <a:schemeClr val="tx1">
              <a:alpha val="68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ID" sz="2300" dirty="0" err="1">
                <a:solidFill>
                  <a:schemeClr val="bg1"/>
                </a:solidFill>
              </a:rPr>
              <a:t>pernah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memperoleh</a:t>
            </a:r>
            <a:r>
              <a:rPr lang="en-ID" sz="2300" dirty="0">
                <a:solidFill>
                  <a:schemeClr val="bg1"/>
                </a:solidFill>
              </a:rPr>
              <a:t> paling </a:t>
            </a:r>
            <a:r>
              <a:rPr lang="en-ID" sz="2300" dirty="0" err="1">
                <a:solidFill>
                  <a:schemeClr val="bg1"/>
                </a:solidFill>
              </a:rPr>
              <a:t>sedikit</a:t>
            </a:r>
            <a:r>
              <a:rPr lang="en-ID" sz="2300" dirty="0">
                <a:solidFill>
                  <a:schemeClr val="bg1"/>
                </a:solidFill>
              </a:rPr>
              <a:t> 1 (</a:t>
            </a:r>
            <a:r>
              <a:rPr lang="en-ID" sz="2300" dirty="0" err="1">
                <a:solidFill>
                  <a:schemeClr val="bg1"/>
                </a:solidFill>
              </a:rPr>
              <a:t>satu</a:t>
            </a:r>
            <a:r>
              <a:rPr lang="en-ID" sz="2300" dirty="0">
                <a:solidFill>
                  <a:schemeClr val="bg1"/>
                </a:solidFill>
              </a:rPr>
              <a:t>) </a:t>
            </a:r>
            <a:r>
              <a:rPr lang="en-ID" sz="2300" dirty="0" err="1">
                <a:solidFill>
                  <a:schemeClr val="bg1"/>
                </a:solidFill>
              </a:rPr>
              <a:t>penghargaan</a:t>
            </a:r>
            <a:r>
              <a:rPr lang="en-ID" sz="2300" dirty="0">
                <a:solidFill>
                  <a:schemeClr val="bg1"/>
                </a:solidFill>
              </a:rPr>
              <a:t>/</a:t>
            </a:r>
            <a:r>
              <a:rPr lang="en-ID" sz="2300" dirty="0" err="1">
                <a:solidFill>
                  <a:schemeClr val="bg1"/>
                </a:solidFill>
              </a:rPr>
              <a:t>medali</a:t>
            </a:r>
            <a:r>
              <a:rPr lang="en-ID" sz="2300" dirty="0">
                <a:solidFill>
                  <a:schemeClr val="bg1"/>
                </a:solidFill>
              </a:rPr>
              <a:t>/</a:t>
            </a:r>
            <a:r>
              <a:rPr lang="en-ID" sz="2300" dirty="0" err="1">
                <a:solidFill>
                  <a:schemeClr val="bg1"/>
                </a:solidFill>
              </a:rPr>
              <a:t>sertifikat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prestasi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pada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ajang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talenta</a:t>
            </a:r>
            <a:r>
              <a:rPr lang="en-ID" sz="2300" dirty="0">
                <a:solidFill>
                  <a:schemeClr val="bg1"/>
                </a:solidFill>
              </a:rPr>
              <a:t> di </a:t>
            </a:r>
            <a:r>
              <a:rPr lang="en-ID" sz="2300" dirty="0" err="1">
                <a:solidFill>
                  <a:schemeClr val="bg1"/>
                </a:solidFill>
              </a:rPr>
              <a:t>tingkat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provinsi</a:t>
            </a:r>
            <a:r>
              <a:rPr lang="en-ID" sz="2300" dirty="0">
                <a:solidFill>
                  <a:schemeClr val="bg1"/>
                </a:solidFill>
              </a:rPr>
              <a:t>, </a:t>
            </a:r>
            <a:r>
              <a:rPr lang="en-ID" sz="2300" dirty="0" err="1">
                <a:solidFill>
                  <a:schemeClr val="bg1"/>
                </a:solidFill>
              </a:rPr>
              <a:t>nasional</a:t>
            </a:r>
            <a:r>
              <a:rPr lang="en-ID" sz="2300" dirty="0">
                <a:solidFill>
                  <a:schemeClr val="bg1"/>
                </a:solidFill>
              </a:rPr>
              <a:t> /</a:t>
            </a:r>
            <a:r>
              <a:rPr lang="en-ID" sz="2300" dirty="0" err="1">
                <a:solidFill>
                  <a:schemeClr val="bg1"/>
                </a:solidFill>
              </a:rPr>
              <a:t>internasional</a:t>
            </a:r>
            <a:r>
              <a:rPr lang="en-ID" sz="2300" dirty="0">
                <a:solidFill>
                  <a:schemeClr val="bg1"/>
                </a:solidFill>
              </a:rPr>
              <a:t> (2 </a:t>
            </a:r>
            <a:r>
              <a:rPr lang="en-ID" sz="2300" dirty="0" err="1">
                <a:solidFill>
                  <a:schemeClr val="bg1"/>
                </a:solidFill>
              </a:rPr>
              <a:t>tahun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sebelum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tahun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anggaran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berkenaan</a:t>
            </a:r>
            <a:r>
              <a:rPr lang="en-ID" sz="23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4552949" y="5001513"/>
            <a:ext cx="7391400" cy="1508105"/>
          </a:xfrm>
          <a:prstGeom prst="rect">
            <a:avLst/>
          </a:prstGeom>
          <a:solidFill>
            <a:schemeClr val="tx1">
              <a:alpha val="68000"/>
            </a:schemeClr>
          </a:solidFill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ID" sz="2300" dirty="0" err="1">
                <a:solidFill>
                  <a:schemeClr val="bg1"/>
                </a:solidFill>
              </a:rPr>
              <a:t>hasil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atau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peningkatan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rapor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pendidikan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pada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indikator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kualitas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pembelajaran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dan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hasil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belajar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dari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profil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pendidikan</a:t>
            </a:r>
            <a:endParaRPr lang="en-ID" sz="2300" dirty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ID" sz="2300" dirty="0" err="1">
                <a:solidFill>
                  <a:schemeClr val="bg1"/>
                </a:solidFill>
              </a:rPr>
              <a:t>indeks</a:t>
            </a:r>
            <a:r>
              <a:rPr lang="en-ID" sz="2300" dirty="0">
                <a:solidFill>
                  <a:schemeClr val="bg1"/>
                </a:solidFill>
              </a:rPr>
              <a:t> status </a:t>
            </a:r>
            <a:r>
              <a:rPr lang="en-ID" sz="2300" dirty="0" err="1">
                <a:solidFill>
                  <a:schemeClr val="bg1"/>
                </a:solidFill>
              </a:rPr>
              <a:t>ekonomi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dan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sosial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Satuan</a:t>
            </a:r>
            <a:r>
              <a:rPr lang="en-ID" sz="2300" dirty="0">
                <a:solidFill>
                  <a:schemeClr val="bg1"/>
                </a:solidFill>
              </a:rPr>
              <a:t> </a:t>
            </a:r>
            <a:r>
              <a:rPr lang="en-ID" sz="2300" dirty="0" err="1">
                <a:solidFill>
                  <a:schemeClr val="bg1"/>
                </a:solidFill>
              </a:rPr>
              <a:t>Pendidikan</a:t>
            </a:r>
            <a:endParaRPr lang="en-ID" sz="2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68200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>
                <a:solidFill>
                  <a:schemeClr val="bg1"/>
                </a:solidFill>
              </a:rPr>
              <a:t>SISA DANA BOS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9684" y="1323832"/>
            <a:ext cx="1016758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en-US" sz="2000" dirty="0" err="1"/>
              <a:t>Dalam</a:t>
            </a:r>
            <a:r>
              <a:rPr lang="en-US" sz="2000" dirty="0"/>
              <a:t> </a:t>
            </a:r>
            <a:r>
              <a:rPr lang="en-US" sz="2000" dirty="0" err="1"/>
              <a:t>hal</a:t>
            </a:r>
            <a:r>
              <a:rPr lang="en-US" sz="2000" dirty="0"/>
              <a:t> </a:t>
            </a:r>
            <a:r>
              <a:rPr lang="en-US" sz="2000" dirty="0" err="1"/>
              <a:t>terdapat</a:t>
            </a:r>
            <a:r>
              <a:rPr lang="en-US" sz="2000" dirty="0"/>
              <a:t> </a:t>
            </a:r>
            <a:r>
              <a:rPr lang="en-US" sz="2000" dirty="0" err="1"/>
              <a:t>sisa</a:t>
            </a:r>
            <a:r>
              <a:rPr lang="en-US" sz="2000" dirty="0"/>
              <a:t> Dana BOSP </a:t>
            </a:r>
            <a:r>
              <a:rPr lang="en-US" sz="2000" dirty="0" err="1"/>
              <a:t>pada</a:t>
            </a:r>
            <a:r>
              <a:rPr lang="en-US" sz="2000" dirty="0"/>
              <a:t> </a:t>
            </a:r>
            <a:r>
              <a:rPr lang="en-US" sz="2000" dirty="0" err="1"/>
              <a:t>tahun</a:t>
            </a:r>
            <a:r>
              <a:rPr lang="en-US" sz="2000" dirty="0"/>
              <a:t> </a:t>
            </a:r>
            <a:r>
              <a:rPr lang="en-US" sz="2000" dirty="0" err="1"/>
              <a:t>anggaran</a:t>
            </a:r>
            <a:r>
              <a:rPr lang="en-US" sz="2000" dirty="0"/>
              <a:t> </a:t>
            </a:r>
            <a:r>
              <a:rPr lang="en-US" sz="2000" dirty="0" err="1"/>
              <a:t>sebelumnya</a:t>
            </a:r>
            <a:r>
              <a:rPr lang="en-US" sz="2000" dirty="0"/>
              <a:t>, </a:t>
            </a:r>
            <a:r>
              <a:rPr lang="en-US" sz="2000" dirty="0" err="1"/>
              <a:t>maka</a:t>
            </a:r>
            <a:r>
              <a:rPr lang="en-US" sz="2000" dirty="0"/>
              <a:t> </a:t>
            </a:r>
            <a:r>
              <a:rPr lang="en-US" sz="2000" dirty="0" err="1"/>
              <a:t>penggunaan</a:t>
            </a:r>
            <a:r>
              <a:rPr lang="en-US" sz="2000" dirty="0"/>
              <a:t> </a:t>
            </a:r>
            <a:r>
              <a:rPr lang="en-US" sz="2000" dirty="0" err="1"/>
              <a:t>sisa</a:t>
            </a:r>
            <a:r>
              <a:rPr lang="en-US" sz="2000" dirty="0"/>
              <a:t> Dana BOSP </a:t>
            </a:r>
            <a:r>
              <a:rPr lang="en-US" sz="2000" dirty="0" err="1"/>
              <a:t>dilakukan</a:t>
            </a:r>
            <a:r>
              <a:rPr lang="en-US" sz="2000" dirty="0"/>
              <a:t> </a:t>
            </a:r>
            <a:r>
              <a:rPr lang="en-US" sz="2000" dirty="0" err="1"/>
              <a:t>setelah</a:t>
            </a:r>
            <a:r>
              <a:rPr lang="en-US" sz="2000" dirty="0"/>
              <a:t> </a:t>
            </a:r>
            <a:r>
              <a:rPr lang="en-US" sz="2000" dirty="0" err="1"/>
              <a:t>sisa</a:t>
            </a:r>
            <a:r>
              <a:rPr lang="en-US" sz="2000" dirty="0"/>
              <a:t> dana BOSP </a:t>
            </a:r>
            <a:r>
              <a:rPr lang="en-US" sz="2000" dirty="0" err="1"/>
              <a:t>dicatatkan</a:t>
            </a:r>
            <a:r>
              <a:rPr lang="en-US" sz="2000" dirty="0"/>
              <a:t> </a:t>
            </a:r>
            <a:r>
              <a:rPr lang="en-US" sz="2000" dirty="0" err="1"/>
              <a:t>dalam</a:t>
            </a:r>
            <a:r>
              <a:rPr lang="en-US" sz="2000" dirty="0"/>
              <a:t> RKAS.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sz="2000" dirty="0" err="1"/>
              <a:t>Komponen</a:t>
            </a:r>
            <a:r>
              <a:rPr lang="en-US" sz="2000" dirty="0"/>
              <a:t> </a:t>
            </a:r>
            <a:r>
              <a:rPr lang="en-US" sz="2000" dirty="0" err="1"/>
              <a:t>penggunaan</a:t>
            </a:r>
            <a:r>
              <a:rPr lang="en-US" sz="2000" dirty="0"/>
              <a:t> </a:t>
            </a:r>
            <a:r>
              <a:rPr lang="en-US" sz="2000" dirty="0" err="1"/>
              <a:t>sisa</a:t>
            </a:r>
            <a:r>
              <a:rPr lang="en-US" sz="2000" dirty="0"/>
              <a:t> dana BOSP </a:t>
            </a:r>
            <a:r>
              <a:rPr lang="en-US" sz="2000" dirty="0" err="1"/>
              <a:t>dilakukan</a:t>
            </a:r>
            <a:r>
              <a:rPr lang="en-US" sz="2000" dirty="0"/>
              <a:t> </a:t>
            </a:r>
            <a:r>
              <a:rPr lang="en-US" sz="2000" dirty="0" err="1"/>
              <a:t>sesuai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petunjuk</a:t>
            </a:r>
            <a:r>
              <a:rPr lang="en-US" sz="2000" dirty="0"/>
              <a:t> </a:t>
            </a:r>
            <a:r>
              <a:rPr lang="en-US" sz="2000" dirty="0" err="1"/>
              <a:t>teknis</a:t>
            </a:r>
            <a:r>
              <a:rPr lang="en-US" sz="2000" dirty="0"/>
              <a:t> Dana BOSP </a:t>
            </a:r>
            <a:r>
              <a:rPr lang="en-US" sz="2000" dirty="0" err="1"/>
              <a:t>tahun</a:t>
            </a:r>
            <a:r>
              <a:rPr lang="en-US" sz="2000" dirty="0"/>
              <a:t> </a:t>
            </a:r>
            <a:r>
              <a:rPr lang="en-US" sz="2000" dirty="0" err="1"/>
              <a:t>anggaran</a:t>
            </a:r>
            <a:r>
              <a:rPr lang="en-US" sz="2000" dirty="0"/>
              <a:t> </a:t>
            </a:r>
            <a:r>
              <a:rPr lang="en-US" sz="2000" dirty="0" err="1"/>
              <a:t>berkenaan</a:t>
            </a:r>
            <a:r>
              <a:rPr lang="en-US" sz="2000" dirty="0"/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000" dirty="0"/>
              <a:t> </a:t>
            </a:r>
            <a:r>
              <a:rPr lang="en-US" sz="2000" dirty="0" err="1"/>
              <a:t>Sisa</a:t>
            </a:r>
            <a:r>
              <a:rPr lang="en-US" sz="2000" dirty="0"/>
              <a:t> dana BOSP yang </a:t>
            </a:r>
            <a:r>
              <a:rPr lang="en-US" sz="2000" dirty="0" err="1"/>
              <a:t>telah</a:t>
            </a:r>
            <a:r>
              <a:rPr lang="en-US" sz="2000" dirty="0"/>
              <a:t> </a:t>
            </a:r>
            <a:r>
              <a:rPr lang="en-US" sz="2000" dirty="0" err="1"/>
              <a:t>dicatatkan</a:t>
            </a:r>
            <a:r>
              <a:rPr lang="en-US" sz="2000" dirty="0"/>
              <a:t> </a:t>
            </a:r>
            <a:r>
              <a:rPr lang="en-US" sz="2000" dirty="0" err="1"/>
              <a:t>oleh</a:t>
            </a:r>
            <a:r>
              <a:rPr lang="en-US" sz="2000" dirty="0"/>
              <a:t> </a:t>
            </a:r>
            <a:r>
              <a:rPr lang="en-US" sz="2000" dirty="0" err="1"/>
              <a:t>Satuan</a:t>
            </a:r>
            <a:r>
              <a:rPr lang="en-US" sz="2000" dirty="0"/>
              <a:t> </a:t>
            </a:r>
            <a:r>
              <a:rPr lang="en-US" sz="2000" dirty="0" err="1"/>
              <a:t>Pendidikan</a:t>
            </a:r>
            <a:r>
              <a:rPr lang="en-US" sz="2000" dirty="0"/>
              <a:t> </a:t>
            </a:r>
            <a:r>
              <a:rPr lang="en-US" sz="2000" dirty="0" err="1"/>
              <a:t>dalam</a:t>
            </a:r>
            <a:r>
              <a:rPr lang="en-US" sz="2000" dirty="0"/>
              <a:t> RKAS:</a:t>
            </a:r>
          </a:p>
          <a:p>
            <a:pPr marL="800100" lvl="1" indent="-342900" algn="just">
              <a:buFont typeface="+mj-lt"/>
              <a:buAutoNum type="alphaLcPeriod"/>
            </a:pPr>
            <a:r>
              <a:rPr lang="en-US" sz="2000" dirty="0" err="1"/>
              <a:t>divalidasi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diverifikasi</a:t>
            </a:r>
            <a:r>
              <a:rPr lang="en-US" sz="2000" dirty="0"/>
              <a:t> </a:t>
            </a:r>
            <a:r>
              <a:rPr lang="en-US" sz="2000" dirty="0" err="1"/>
              <a:t>oleh</a:t>
            </a:r>
            <a:r>
              <a:rPr lang="en-US" sz="2000" dirty="0"/>
              <a:t> </a:t>
            </a:r>
            <a:r>
              <a:rPr lang="en-US" sz="2000" dirty="0" err="1"/>
              <a:t>Pemerintah</a:t>
            </a:r>
            <a:r>
              <a:rPr lang="en-US" sz="2000" dirty="0"/>
              <a:t> Daerah </a:t>
            </a:r>
            <a:r>
              <a:rPr lang="en-US" sz="2000" dirty="0" err="1"/>
              <a:t>sesuai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ketentuan</a:t>
            </a:r>
            <a:r>
              <a:rPr lang="en-US" sz="2000" dirty="0"/>
              <a:t> </a:t>
            </a:r>
            <a:r>
              <a:rPr lang="en-US" sz="2000" dirty="0" err="1"/>
              <a:t>peraturan</a:t>
            </a:r>
            <a:r>
              <a:rPr lang="en-US" sz="2000" dirty="0"/>
              <a:t> </a:t>
            </a:r>
            <a:r>
              <a:rPr lang="en-US" sz="2000" dirty="0" err="1"/>
              <a:t>menteri</a:t>
            </a:r>
            <a:r>
              <a:rPr lang="en-US" sz="2000" dirty="0"/>
              <a:t> yang </a:t>
            </a:r>
            <a:r>
              <a:rPr lang="en-US" sz="2000" dirty="0" err="1"/>
              <a:t>menyelenggarakan</a:t>
            </a:r>
            <a:r>
              <a:rPr lang="en-US" sz="2000" dirty="0"/>
              <a:t> </a:t>
            </a:r>
            <a:r>
              <a:rPr lang="en-US" sz="2000" dirty="0" err="1"/>
              <a:t>urusan</a:t>
            </a:r>
            <a:r>
              <a:rPr lang="en-US" sz="2000" dirty="0"/>
              <a:t> di </a:t>
            </a:r>
            <a:r>
              <a:rPr lang="en-US" sz="2000" dirty="0" err="1"/>
              <a:t>bidang</a:t>
            </a:r>
            <a:r>
              <a:rPr lang="en-US" sz="2000" dirty="0"/>
              <a:t> </a:t>
            </a:r>
            <a:r>
              <a:rPr lang="en-US" sz="2000" dirty="0" err="1"/>
              <a:t>pemerintahan</a:t>
            </a:r>
            <a:r>
              <a:rPr lang="en-US" sz="2000" dirty="0"/>
              <a:t> </a:t>
            </a:r>
            <a:r>
              <a:rPr lang="en-US" sz="2000" dirty="0" err="1"/>
              <a:t>dalam</a:t>
            </a:r>
            <a:r>
              <a:rPr lang="en-US" sz="2000" dirty="0"/>
              <a:t> </a:t>
            </a:r>
            <a:r>
              <a:rPr lang="en-US" sz="2000" dirty="0" err="1"/>
              <a:t>negeri</a:t>
            </a:r>
            <a:r>
              <a:rPr lang="en-US" sz="2000" dirty="0"/>
              <a:t> </a:t>
            </a:r>
            <a:r>
              <a:rPr lang="en-US" sz="2000" dirty="0" err="1"/>
              <a:t>mengenai</a:t>
            </a:r>
            <a:r>
              <a:rPr lang="en-US" sz="2000" dirty="0"/>
              <a:t> </a:t>
            </a:r>
            <a:r>
              <a:rPr lang="en-US" sz="2000" dirty="0" err="1"/>
              <a:t>pengelolaan</a:t>
            </a:r>
            <a:r>
              <a:rPr lang="en-US" sz="2000" dirty="0"/>
              <a:t> dana BOSP </a:t>
            </a:r>
            <a:r>
              <a:rPr lang="en-US" sz="2000" dirty="0" err="1"/>
              <a:t>pada</a:t>
            </a:r>
            <a:r>
              <a:rPr lang="en-US" sz="2000" dirty="0"/>
              <a:t> </a:t>
            </a:r>
            <a:r>
              <a:rPr lang="en-US" sz="2000" dirty="0" err="1"/>
              <a:t>Pemerintah</a:t>
            </a:r>
            <a:r>
              <a:rPr lang="en-US" sz="2000" dirty="0"/>
              <a:t> Daerah; </a:t>
            </a:r>
            <a:r>
              <a:rPr lang="en-US" sz="2000" dirty="0" err="1"/>
              <a:t>dan</a:t>
            </a:r>
            <a:endParaRPr lang="en-US" sz="2000" dirty="0"/>
          </a:p>
          <a:p>
            <a:pPr marL="800100" lvl="1" indent="-342900" algn="just">
              <a:buFont typeface="+mj-lt"/>
              <a:buAutoNum type="alphaLcPeriod"/>
            </a:pPr>
            <a:r>
              <a:rPr lang="en-US" sz="2000" dirty="0" err="1"/>
              <a:t>diperhitungkan</a:t>
            </a:r>
            <a:r>
              <a:rPr lang="en-US" sz="2000" dirty="0"/>
              <a:t> </a:t>
            </a:r>
            <a:r>
              <a:rPr lang="en-US" sz="2000" dirty="0" err="1"/>
              <a:t>dalam</a:t>
            </a:r>
            <a:r>
              <a:rPr lang="en-US" sz="2000" dirty="0"/>
              <a:t> </a:t>
            </a:r>
            <a:r>
              <a:rPr lang="en-US" sz="2000" dirty="0" err="1"/>
              <a:t>penyaluran</a:t>
            </a:r>
            <a:r>
              <a:rPr lang="en-US" sz="2000" dirty="0"/>
              <a:t> Dana BOSP </a:t>
            </a:r>
            <a:r>
              <a:rPr lang="en-US" sz="2000" dirty="0" err="1"/>
              <a:t>tahun</a:t>
            </a:r>
            <a:r>
              <a:rPr lang="en-US" sz="2000" dirty="0"/>
              <a:t> </a:t>
            </a:r>
            <a:r>
              <a:rPr lang="en-US" sz="2000" dirty="0" err="1"/>
              <a:t>anggaran</a:t>
            </a:r>
            <a:r>
              <a:rPr lang="en-US" sz="2000" dirty="0"/>
              <a:t> </a:t>
            </a:r>
            <a:r>
              <a:rPr lang="en-US" sz="2000" dirty="0" err="1"/>
              <a:t>berikutnya</a:t>
            </a:r>
            <a:r>
              <a:rPr lang="en-US" sz="2000" dirty="0"/>
              <a:t> </a:t>
            </a:r>
            <a:r>
              <a:rPr lang="en-US" sz="2000" dirty="0" err="1"/>
              <a:t>sesuai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ketentuan</a:t>
            </a:r>
            <a:r>
              <a:rPr lang="en-US" sz="2000" dirty="0"/>
              <a:t> </a:t>
            </a:r>
            <a:r>
              <a:rPr lang="en-US" sz="2000" dirty="0" err="1"/>
              <a:t>peraturan</a:t>
            </a:r>
            <a:r>
              <a:rPr lang="en-US" sz="2000" dirty="0"/>
              <a:t> </a:t>
            </a:r>
            <a:r>
              <a:rPr lang="en-US" sz="2000" dirty="0" err="1"/>
              <a:t>menteri</a:t>
            </a:r>
            <a:r>
              <a:rPr lang="en-US" sz="2000" dirty="0"/>
              <a:t> yang </a:t>
            </a:r>
            <a:r>
              <a:rPr lang="en-US" sz="2000" dirty="0" err="1"/>
              <a:t>menyelenggarakan</a:t>
            </a:r>
            <a:r>
              <a:rPr lang="en-US" sz="2000" dirty="0"/>
              <a:t> </a:t>
            </a:r>
            <a:r>
              <a:rPr lang="en-US" sz="2000" dirty="0" err="1"/>
              <a:t>urusan</a:t>
            </a:r>
            <a:r>
              <a:rPr lang="en-US" sz="2000" dirty="0"/>
              <a:t> </a:t>
            </a:r>
            <a:r>
              <a:rPr lang="en-US" sz="2000" dirty="0" err="1"/>
              <a:t>pemerintahan</a:t>
            </a:r>
            <a:r>
              <a:rPr lang="en-US" sz="2000" dirty="0"/>
              <a:t> di </a:t>
            </a:r>
            <a:r>
              <a:rPr lang="en-US" sz="2000" dirty="0" err="1"/>
              <a:t>bidang</a:t>
            </a:r>
            <a:r>
              <a:rPr lang="en-US" sz="2000" dirty="0"/>
              <a:t> </a:t>
            </a:r>
            <a:r>
              <a:rPr lang="en-US" sz="2000" dirty="0" err="1"/>
              <a:t>keuangan</a:t>
            </a:r>
            <a:r>
              <a:rPr lang="en-US" sz="2000" dirty="0"/>
              <a:t> </a:t>
            </a:r>
            <a:r>
              <a:rPr lang="en-US" sz="2000" dirty="0" err="1"/>
              <a:t>mengenai</a:t>
            </a:r>
            <a:r>
              <a:rPr lang="en-US" sz="2000" dirty="0"/>
              <a:t> </a:t>
            </a:r>
            <a:r>
              <a:rPr lang="en-US" sz="2000" dirty="0" err="1"/>
              <a:t>penyaluran</a:t>
            </a:r>
            <a:r>
              <a:rPr lang="en-US" sz="2000" dirty="0"/>
              <a:t> dana </a:t>
            </a:r>
            <a:r>
              <a:rPr lang="en-US" sz="2000" dirty="0" err="1"/>
              <a:t>alokasi</a:t>
            </a:r>
            <a:r>
              <a:rPr lang="en-US" sz="2000" dirty="0"/>
              <a:t> </a:t>
            </a:r>
            <a:r>
              <a:rPr lang="en-US" sz="2000" dirty="0" err="1"/>
              <a:t>khusus</a:t>
            </a:r>
            <a:r>
              <a:rPr lang="en-US" sz="2000" dirty="0"/>
              <a:t> </a:t>
            </a:r>
            <a:r>
              <a:rPr lang="en-US" sz="2000" dirty="0" err="1"/>
              <a:t>nonfisik</a:t>
            </a:r>
            <a:r>
              <a:rPr lang="en-US" sz="2000" dirty="0"/>
              <a:t>.</a:t>
            </a:r>
          </a:p>
          <a:p>
            <a:pPr marL="457200" indent="-457200" algn="just">
              <a:buFont typeface="+mj-lt"/>
              <a:buAutoNum type="arabicPeriod"/>
            </a:pPr>
            <a:endParaRPr lang="en-ID" sz="2000" dirty="0"/>
          </a:p>
        </p:txBody>
      </p:sp>
    </p:spTree>
    <p:extLst>
      <p:ext uri="{BB962C8B-B14F-4D97-AF65-F5344CB8AC3E}">
        <p14:creationId xmlns:p14="http://schemas.microsoft.com/office/powerpoint/2010/main" val="336688101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>
                <a:solidFill>
                  <a:schemeClr val="bg1"/>
                </a:solidFill>
              </a:rPr>
              <a:t>LAPORAN REALISASI DANA BOS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5008" y="1078171"/>
            <a:ext cx="1134583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en-US" dirty="0" err="1"/>
              <a:t>Kepala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penerima</a:t>
            </a:r>
            <a:r>
              <a:rPr lang="en-US" dirty="0"/>
              <a:t> Dana BOSP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menyampaikan</a:t>
            </a:r>
            <a:r>
              <a:rPr lang="en-US" dirty="0"/>
              <a:t> </a:t>
            </a:r>
            <a:r>
              <a:rPr lang="en-US" dirty="0" err="1"/>
              <a:t>laporan</a:t>
            </a:r>
            <a:r>
              <a:rPr lang="en-US" dirty="0"/>
              <a:t> </a:t>
            </a:r>
            <a:r>
              <a:rPr lang="en-US" dirty="0" err="1"/>
              <a:t>realisasi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Dana BOSP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aplikasi</a:t>
            </a:r>
            <a:r>
              <a:rPr lang="en-US" dirty="0"/>
              <a:t> yang </a:t>
            </a:r>
            <a:r>
              <a:rPr lang="en-US" dirty="0" err="1"/>
              <a:t>disediakan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Kementerian</a:t>
            </a:r>
            <a:r>
              <a:rPr lang="en-US" dirty="0"/>
              <a:t>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dirty="0" err="1"/>
              <a:t>Penyampaian</a:t>
            </a:r>
            <a:r>
              <a:rPr lang="en-US" dirty="0"/>
              <a:t> </a:t>
            </a:r>
            <a:r>
              <a:rPr lang="en-US" dirty="0" err="1"/>
              <a:t>laporan</a:t>
            </a:r>
            <a:r>
              <a:rPr lang="en-US" dirty="0"/>
              <a:t> </a:t>
            </a:r>
            <a:r>
              <a:rPr lang="en-US" dirty="0" err="1"/>
              <a:t>realisasi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Dana BOSP </a:t>
            </a:r>
            <a:r>
              <a:rPr lang="en-US" dirty="0" err="1"/>
              <a:t>dilaksanakan</a:t>
            </a:r>
            <a:r>
              <a:rPr lang="en-US" dirty="0"/>
              <a:t> paling </a:t>
            </a:r>
            <a:r>
              <a:rPr lang="en-US" dirty="0" err="1"/>
              <a:t>lambat</a:t>
            </a:r>
            <a:r>
              <a:rPr lang="en-US" dirty="0"/>
              <a:t>:</a:t>
            </a:r>
          </a:p>
          <a:p>
            <a:pPr marL="800100" lvl="1" indent="-342900" algn="just">
              <a:buFont typeface="+mj-lt"/>
              <a:buAutoNum type="alphaLcPeriod"/>
            </a:pPr>
            <a:r>
              <a:rPr lang="en-US" dirty="0" err="1"/>
              <a:t>tanggal</a:t>
            </a:r>
            <a:r>
              <a:rPr lang="en-US" dirty="0"/>
              <a:t> 31 </a:t>
            </a:r>
            <a:r>
              <a:rPr lang="en-US" dirty="0" err="1"/>
              <a:t>Juli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 </a:t>
            </a:r>
            <a:r>
              <a:rPr lang="en-US" dirty="0" err="1"/>
              <a:t>anggaran</a:t>
            </a:r>
            <a:r>
              <a:rPr lang="en-US" dirty="0"/>
              <a:t> </a:t>
            </a:r>
            <a:r>
              <a:rPr lang="en-US" dirty="0" err="1"/>
              <a:t>berkenaan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realisasi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dana minimal 50% (lima </a:t>
            </a:r>
            <a:r>
              <a:rPr lang="en-US" dirty="0" err="1"/>
              <a:t>puluh</a:t>
            </a:r>
            <a:r>
              <a:rPr lang="en-US" dirty="0"/>
              <a:t> </a:t>
            </a:r>
            <a:r>
              <a:rPr lang="en-US" dirty="0" err="1"/>
              <a:t>persen</a:t>
            </a:r>
            <a:r>
              <a:rPr lang="en-US" dirty="0"/>
              <a:t>) </a:t>
            </a:r>
            <a:r>
              <a:rPr lang="en-US" dirty="0" err="1"/>
              <a:t>dari</a:t>
            </a:r>
            <a:r>
              <a:rPr lang="en-US" dirty="0"/>
              <a:t> Dana BOP PAUD </a:t>
            </a:r>
            <a:r>
              <a:rPr lang="en-US" dirty="0" err="1"/>
              <a:t>Reguler</a:t>
            </a:r>
            <a:r>
              <a:rPr lang="en-US" dirty="0"/>
              <a:t>, BOS </a:t>
            </a:r>
            <a:r>
              <a:rPr lang="en-US" dirty="0" err="1"/>
              <a:t>Reguler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Dana BOP </a:t>
            </a:r>
            <a:r>
              <a:rPr lang="en-US" dirty="0" err="1"/>
              <a:t>Kesetaraan</a:t>
            </a:r>
            <a:r>
              <a:rPr lang="en-US" dirty="0"/>
              <a:t> </a:t>
            </a:r>
            <a:r>
              <a:rPr lang="en-US" dirty="0" err="1"/>
              <a:t>Reguler</a:t>
            </a:r>
            <a:r>
              <a:rPr lang="en-US" dirty="0"/>
              <a:t> yang </a:t>
            </a:r>
            <a:r>
              <a:rPr lang="en-US" dirty="0" err="1"/>
              <a:t>diterima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tahap</a:t>
            </a:r>
            <a:r>
              <a:rPr lang="en-US" dirty="0"/>
              <a:t> I; </a:t>
            </a:r>
            <a:r>
              <a:rPr lang="en-US" dirty="0" err="1"/>
              <a:t>dan</a:t>
            </a:r>
            <a:endParaRPr lang="en-US" dirty="0"/>
          </a:p>
          <a:p>
            <a:pPr marL="800100" lvl="1" indent="-342900" algn="just">
              <a:buFont typeface="+mj-lt"/>
              <a:buAutoNum type="alphaLcPeriod"/>
            </a:pPr>
            <a:r>
              <a:rPr lang="en-US" dirty="0" err="1"/>
              <a:t>tanggal</a:t>
            </a:r>
            <a:r>
              <a:rPr lang="en-US" dirty="0"/>
              <a:t> 31 </a:t>
            </a:r>
            <a:r>
              <a:rPr lang="en-US" dirty="0" err="1"/>
              <a:t>Januari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 </a:t>
            </a:r>
            <a:r>
              <a:rPr lang="en-US" dirty="0" err="1"/>
              <a:t>anggaran</a:t>
            </a:r>
            <a:r>
              <a:rPr lang="en-US" dirty="0"/>
              <a:t> </a:t>
            </a:r>
            <a:r>
              <a:rPr lang="en-US" dirty="0" err="1"/>
              <a:t>berikutnya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laporan</a:t>
            </a:r>
            <a:r>
              <a:rPr lang="en-US" dirty="0"/>
              <a:t> </a:t>
            </a:r>
            <a:r>
              <a:rPr lang="en-US" dirty="0" err="1"/>
              <a:t>realisasi</a:t>
            </a:r>
            <a:r>
              <a:rPr lang="en-US" dirty="0"/>
              <a:t> </a:t>
            </a:r>
            <a:r>
              <a:rPr lang="en-US" dirty="0" err="1"/>
              <a:t>keseluruhan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Dana BOSP yang </a:t>
            </a:r>
            <a:r>
              <a:rPr lang="en-US" dirty="0" err="1"/>
              <a:t>diterima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 </a:t>
            </a:r>
            <a:r>
              <a:rPr lang="en-US" dirty="0" err="1"/>
              <a:t>anggaran</a:t>
            </a:r>
            <a:r>
              <a:rPr lang="en-US" dirty="0"/>
              <a:t>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dirty="0" err="1"/>
              <a:t>Laporan</a:t>
            </a:r>
            <a:r>
              <a:rPr lang="en-US" dirty="0"/>
              <a:t> </a:t>
            </a:r>
            <a:r>
              <a:rPr lang="en-US" dirty="0" err="1"/>
              <a:t>realisasi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dana </a:t>
            </a:r>
            <a:r>
              <a:rPr lang="en-US" dirty="0" err="1"/>
              <a:t>tahap</a:t>
            </a:r>
            <a:r>
              <a:rPr lang="en-US" dirty="0"/>
              <a:t> I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dasar</a:t>
            </a:r>
            <a:r>
              <a:rPr lang="en-US" dirty="0"/>
              <a:t> </a:t>
            </a:r>
            <a:r>
              <a:rPr lang="en-US" dirty="0" err="1"/>
              <a:t>penyaluran</a:t>
            </a:r>
            <a:r>
              <a:rPr lang="en-US" dirty="0"/>
              <a:t> </a:t>
            </a:r>
            <a:r>
              <a:rPr lang="en-US" dirty="0" err="1"/>
              <a:t>tahap</a:t>
            </a:r>
            <a:r>
              <a:rPr lang="en-US" dirty="0"/>
              <a:t> II </a:t>
            </a:r>
            <a:r>
              <a:rPr lang="en-US" dirty="0" err="1"/>
              <a:t>tahun</a:t>
            </a:r>
            <a:r>
              <a:rPr lang="en-US" dirty="0"/>
              <a:t> </a:t>
            </a:r>
            <a:r>
              <a:rPr lang="en-US" dirty="0" err="1"/>
              <a:t>anggaran</a:t>
            </a:r>
            <a:r>
              <a:rPr lang="en-US" dirty="0"/>
              <a:t> </a:t>
            </a:r>
            <a:r>
              <a:rPr lang="en-US" dirty="0" err="1"/>
              <a:t>berkenaan</a:t>
            </a:r>
            <a:r>
              <a:rPr lang="en-US" dirty="0"/>
              <a:t>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dirty="0" err="1"/>
              <a:t>Laporan</a:t>
            </a:r>
            <a:r>
              <a:rPr lang="en-US" dirty="0"/>
              <a:t> </a:t>
            </a:r>
            <a:r>
              <a:rPr lang="en-US" dirty="0" err="1"/>
              <a:t>realisasi</a:t>
            </a:r>
            <a:r>
              <a:rPr lang="en-US" dirty="0"/>
              <a:t> </a:t>
            </a:r>
            <a:r>
              <a:rPr lang="en-US" dirty="0" err="1"/>
              <a:t>keseluruhan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dana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dasar</a:t>
            </a:r>
            <a:r>
              <a:rPr lang="en-US" dirty="0"/>
              <a:t> </a:t>
            </a:r>
            <a:r>
              <a:rPr lang="en-US" dirty="0" err="1"/>
              <a:t>penyaluran</a:t>
            </a:r>
            <a:r>
              <a:rPr lang="en-US" dirty="0"/>
              <a:t> </a:t>
            </a:r>
            <a:r>
              <a:rPr lang="en-US" dirty="0" err="1"/>
              <a:t>tahap</a:t>
            </a:r>
            <a:r>
              <a:rPr lang="en-US" dirty="0"/>
              <a:t> I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penerimaan</a:t>
            </a:r>
            <a:r>
              <a:rPr lang="en-US" dirty="0"/>
              <a:t> Dana BOSP </a:t>
            </a:r>
            <a:r>
              <a:rPr lang="en-US" dirty="0" err="1"/>
              <a:t>tahun</a:t>
            </a:r>
            <a:r>
              <a:rPr lang="en-US" dirty="0"/>
              <a:t> </a:t>
            </a:r>
            <a:r>
              <a:rPr lang="en-US" dirty="0" err="1"/>
              <a:t>anggaran</a:t>
            </a:r>
            <a:r>
              <a:rPr lang="en-US" dirty="0"/>
              <a:t> </a:t>
            </a:r>
            <a:r>
              <a:rPr lang="en-US" dirty="0" err="1"/>
              <a:t>berikutnya</a:t>
            </a:r>
            <a:endParaRPr lang="en-US" dirty="0"/>
          </a:p>
          <a:p>
            <a:pPr marL="457200" indent="-457200" algn="just">
              <a:buFont typeface="+mj-lt"/>
              <a:buAutoNum type="arabicPeriod"/>
            </a:pP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155789485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>
                <a:solidFill>
                  <a:schemeClr val="bg1"/>
                </a:solidFill>
              </a:rPr>
              <a:t>SANKSI TIDAK LAPORAN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4716" y="1078171"/>
            <a:ext cx="1169613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hal</a:t>
            </a:r>
            <a:r>
              <a:rPr lang="en-US" sz="1600" dirty="0"/>
              <a:t> </a:t>
            </a:r>
            <a:r>
              <a:rPr lang="en-US" sz="1600" dirty="0" err="1"/>
              <a:t>Satuan</a:t>
            </a:r>
            <a:r>
              <a:rPr lang="en-US" sz="1600" dirty="0"/>
              <a:t> </a:t>
            </a:r>
            <a:r>
              <a:rPr lang="en-US" sz="1600" dirty="0" err="1"/>
              <a:t>Pendidikan</a:t>
            </a:r>
            <a:r>
              <a:rPr lang="en-US" sz="1600" dirty="0"/>
              <a:t> </a:t>
            </a:r>
            <a:r>
              <a:rPr lang="en-US" sz="1600" dirty="0" err="1"/>
              <a:t>penerima</a:t>
            </a:r>
            <a:r>
              <a:rPr lang="en-US" sz="1600" dirty="0"/>
              <a:t> Dana BOSP </a:t>
            </a:r>
            <a:r>
              <a:rPr lang="en-US" sz="1600" dirty="0" err="1"/>
              <a:t>menyampaikan</a:t>
            </a:r>
            <a:r>
              <a:rPr lang="en-US" sz="1600" dirty="0"/>
              <a:t> </a:t>
            </a:r>
            <a:r>
              <a:rPr lang="en-US" sz="1600" dirty="0" err="1"/>
              <a:t>laporan</a:t>
            </a:r>
            <a:r>
              <a:rPr lang="en-US" sz="1600" dirty="0"/>
              <a:t> </a:t>
            </a:r>
            <a:r>
              <a:rPr lang="en-US" sz="1600" dirty="0" err="1"/>
              <a:t>melewati</a:t>
            </a:r>
            <a:r>
              <a:rPr lang="en-US" sz="1600" dirty="0"/>
              <a:t> </a:t>
            </a:r>
            <a:r>
              <a:rPr lang="en-US" sz="1600" dirty="0" err="1"/>
              <a:t>batas</a:t>
            </a:r>
            <a:r>
              <a:rPr lang="en-US" sz="1600" dirty="0"/>
              <a:t> </a:t>
            </a:r>
            <a:r>
              <a:rPr lang="en-US" sz="1600" dirty="0" err="1"/>
              <a:t>waktu</a:t>
            </a:r>
            <a:r>
              <a:rPr lang="en-US" sz="1600" dirty="0"/>
              <a:t> paling </a:t>
            </a:r>
            <a:r>
              <a:rPr lang="en-US" sz="1600" dirty="0" err="1"/>
              <a:t>lambat</a:t>
            </a:r>
            <a:r>
              <a:rPr lang="en-US" sz="1600" dirty="0"/>
              <a:t> </a:t>
            </a:r>
            <a:r>
              <a:rPr lang="en-US" sz="1600" dirty="0" err="1"/>
              <a:t>maka</a:t>
            </a:r>
            <a:r>
              <a:rPr lang="en-US" sz="1600" dirty="0"/>
              <a:t> </a:t>
            </a:r>
            <a:r>
              <a:rPr lang="en-US" sz="1600" dirty="0" err="1"/>
              <a:t>penyaluran</a:t>
            </a:r>
            <a:r>
              <a:rPr lang="en-US" sz="1600" dirty="0"/>
              <a:t> Dana BOP PAUD </a:t>
            </a:r>
            <a:r>
              <a:rPr lang="en-US" sz="1600" dirty="0" err="1"/>
              <a:t>Reguler</a:t>
            </a:r>
            <a:r>
              <a:rPr lang="en-US" sz="1600" dirty="0"/>
              <a:t>, Dana BOS </a:t>
            </a:r>
            <a:r>
              <a:rPr lang="en-US" sz="1600" dirty="0" err="1"/>
              <a:t>Reguler</a:t>
            </a:r>
            <a:r>
              <a:rPr lang="en-US" sz="1600" dirty="0"/>
              <a:t>, </a:t>
            </a:r>
            <a:r>
              <a:rPr lang="en-US" sz="1600" dirty="0" err="1"/>
              <a:t>dan</a:t>
            </a:r>
            <a:r>
              <a:rPr lang="en-US" sz="1600" dirty="0"/>
              <a:t> Dana BOP </a:t>
            </a:r>
            <a:r>
              <a:rPr lang="en-US" sz="1600" dirty="0" err="1"/>
              <a:t>Kesetaraan</a:t>
            </a:r>
            <a:r>
              <a:rPr lang="en-US" sz="1600" dirty="0"/>
              <a:t> </a:t>
            </a:r>
            <a:r>
              <a:rPr lang="en-US" sz="1600" dirty="0" err="1"/>
              <a:t>Reguler</a:t>
            </a:r>
            <a:r>
              <a:rPr lang="en-US" sz="1600" dirty="0"/>
              <a:t> </a:t>
            </a:r>
            <a:r>
              <a:rPr lang="en-US" sz="1600" dirty="0" err="1"/>
              <a:t>tahap</a:t>
            </a:r>
            <a:r>
              <a:rPr lang="en-US" sz="1600" dirty="0"/>
              <a:t> </a:t>
            </a:r>
            <a:r>
              <a:rPr lang="en-US" sz="1600" dirty="0" err="1"/>
              <a:t>berikutnya</a:t>
            </a:r>
            <a:r>
              <a:rPr lang="en-US" sz="1600" dirty="0"/>
              <a:t> </a:t>
            </a:r>
            <a:r>
              <a:rPr lang="en-US" sz="1600" dirty="0" err="1"/>
              <a:t>dilakukan</a:t>
            </a:r>
            <a:r>
              <a:rPr lang="en-US" sz="1600" dirty="0"/>
              <a:t> </a:t>
            </a:r>
            <a:r>
              <a:rPr lang="en-US" sz="1600" dirty="0" err="1"/>
              <a:t>pengurangan</a:t>
            </a:r>
            <a:r>
              <a:rPr lang="en-US" sz="1600" dirty="0"/>
              <a:t>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sz="1600" dirty="0" err="1"/>
              <a:t>Pengurangan</a:t>
            </a:r>
            <a:r>
              <a:rPr lang="en-US" sz="1600" dirty="0"/>
              <a:t> </a:t>
            </a:r>
            <a:r>
              <a:rPr lang="en-US" sz="1600" dirty="0" err="1"/>
              <a:t>penyaluran</a:t>
            </a:r>
            <a:r>
              <a:rPr lang="en-US" sz="1600" dirty="0"/>
              <a:t> Dana BOP PAUD </a:t>
            </a:r>
            <a:r>
              <a:rPr lang="en-US" sz="1600" dirty="0" err="1"/>
              <a:t>Reguler</a:t>
            </a:r>
            <a:r>
              <a:rPr lang="en-US" sz="1600" dirty="0"/>
              <a:t>, Dana BOS </a:t>
            </a:r>
            <a:r>
              <a:rPr lang="en-US" sz="1600" dirty="0" err="1"/>
              <a:t>Reguler</a:t>
            </a:r>
            <a:r>
              <a:rPr lang="en-US" sz="1600" dirty="0"/>
              <a:t>, </a:t>
            </a:r>
            <a:r>
              <a:rPr lang="en-US" sz="1600" dirty="0" err="1"/>
              <a:t>dan</a:t>
            </a:r>
            <a:r>
              <a:rPr lang="en-US" sz="1600" dirty="0"/>
              <a:t> Dana BOP </a:t>
            </a:r>
            <a:r>
              <a:rPr lang="en-US" sz="1600" dirty="0" err="1"/>
              <a:t>Kesetaraan</a:t>
            </a:r>
            <a:r>
              <a:rPr lang="en-US" sz="1600" dirty="0"/>
              <a:t> </a:t>
            </a:r>
            <a:r>
              <a:rPr lang="en-US" sz="1600" dirty="0" err="1"/>
              <a:t>Reguler</a:t>
            </a:r>
            <a:r>
              <a:rPr lang="en-US" sz="1600" dirty="0"/>
              <a:t> </a:t>
            </a:r>
            <a:r>
              <a:rPr lang="en-US" sz="1600" dirty="0" err="1"/>
              <a:t>tahap</a:t>
            </a:r>
            <a:r>
              <a:rPr lang="en-US" sz="1600" dirty="0"/>
              <a:t> I </a:t>
            </a:r>
            <a:r>
              <a:rPr lang="en-US" sz="1600" dirty="0" err="1"/>
              <a:t>dilakukan</a:t>
            </a:r>
            <a:r>
              <a:rPr lang="en-US" sz="1600" dirty="0"/>
              <a:t> </a:t>
            </a:r>
            <a:r>
              <a:rPr lang="en-US" sz="1600" dirty="0" err="1"/>
              <a:t>sebesar</a:t>
            </a:r>
            <a:r>
              <a:rPr lang="en-US" sz="1600" dirty="0"/>
              <a:t>:</a:t>
            </a:r>
          </a:p>
          <a:p>
            <a:pPr marL="800100" lvl="1" indent="-342900" algn="just">
              <a:buFont typeface="+mj-lt"/>
              <a:buAutoNum type="alphaLcPeriod"/>
            </a:pPr>
            <a:r>
              <a:rPr lang="en-US" sz="1600" dirty="0"/>
              <a:t>2% (</a:t>
            </a:r>
            <a:r>
              <a:rPr lang="en-US" sz="1600" dirty="0" err="1"/>
              <a:t>dua</a:t>
            </a:r>
            <a:r>
              <a:rPr lang="en-US" sz="1600" dirty="0"/>
              <a:t> </a:t>
            </a:r>
            <a:r>
              <a:rPr lang="en-US" sz="1600" dirty="0" err="1"/>
              <a:t>persen</a:t>
            </a:r>
            <a:r>
              <a:rPr lang="en-US" sz="1600" dirty="0"/>
              <a:t>) </a:t>
            </a:r>
            <a:r>
              <a:rPr lang="en-US" sz="1600" dirty="0" err="1"/>
              <a:t>apabila</a:t>
            </a:r>
            <a:r>
              <a:rPr lang="en-US" sz="1600" dirty="0"/>
              <a:t> </a:t>
            </a:r>
            <a:r>
              <a:rPr lang="en-US" sz="1600" dirty="0" err="1"/>
              <a:t>laporan</a:t>
            </a:r>
            <a:r>
              <a:rPr lang="en-US" sz="1600" dirty="0"/>
              <a:t> </a:t>
            </a:r>
            <a:r>
              <a:rPr lang="en-US" sz="1600" dirty="0" err="1"/>
              <a:t>disampaikan</a:t>
            </a:r>
            <a:r>
              <a:rPr lang="en-US" sz="1600" dirty="0"/>
              <a:t> </a:t>
            </a:r>
            <a:r>
              <a:rPr lang="en-US" sz="1600" dirty="0" err="1"/>
              <a:t>pada</a:t>
            </a:r>
            <a:r>
              <a:rPr lang="en-US" sz="1600" dirty="0"/>
              <a:t> 1 </a:t>
            </a:r>
            <a:r>
              <a:rPr lang="en-US" sz="1600" dirty="0" err="1"/>
              <a:t>Februari</a:t>
            </a:r>
            <a:r>
              <a:rPr lang="en-US" sz="1600" dirty="0"/>
              <a:t> </a:t>
            </a:r>
            <a:r>
              <a:rPr lang="en-US" sz="1600" dirty="0" err="1"/>
              <a:t>s.d</a:t>
            </a:r>
            <a:r>
              <a:rPr lang="en-US" sz="1600" dirty="0"/>
              <a:t> </a:t>
            </a:r>
            <a:r>
              <a:rPr lang="en-US" sz="1600" dirty="0" err="1"/>
              <a:t>tanggal</a:t>
            </a:r>
            <a:r>
              <a:rPr lang="en-US" sz="1600" dirty="0"/>
              <a:t> </a:t>
            </a:r>
            <a:r>
              <a:rPr lang="en-US" sz="1600" dirty="0" err="1"/>
              <a:t>terakhir</a:t>
            </a:r>
            <a:r>
              <a:rPr lang="en-US" sz="1600" dirty="0"/>
              <a:t> </a:t>
            </a:r>
            <a:r>
              <a:rPr lang="en-US" sz="1600" dirty="0" err="1"/>
              <a:t>bulan</a:t>
            </a:r>
            <a:r>
              <a:rPr lang="en-US" sz="1600" dirty="0"/>
              <a:t> </a:t>
            </a:r>
            <a:r>
              <a:rPr lang="en-US" sz="1600" dirty="0" err="1"/>
              <a:t>Februari</a:t>
            </a:r>
            <a:r>
              <a:rPr lang="en-US" sz="1600" dirty="0"/>
              <a:t> </a:t>
            </a:r>
            <a:r>
              <a:rPr lang="en-US" sz="1600" dirty="0" err="1"/>
              <a:t>tahun</a:t>
            </a:r>
            <a:r>
              <a:rPr lang="en-US" sz="1600" dirty="0"/>
              <a:t> </a:t>
            </a:r>
            <a:r>
              <a:rPr lang="en-US" sz="1600" dirty="0" err="1"/>
              <a:t>berkenaan</a:t>
            </a:r>
            <a:r>
              <a:rPr lang="en-US" sz="1600" dirty="0"/>
              <a:t>;</a:t>
            </a:r>
          </a:p>
          <a:p>
            <a:pPr marL="800100" lvl="1" indent="-342900" algn="just">
              <a:buFont typeface="+mj-lt"/>
              <a:buAutoNum type="alphaLcPeriod"/>
            </a:pPr>
            <a:r>
              <a:rPr lang="en-US" sz="1600" dirty="0"/>
              <a:t>3% (</a:t>
            </a:r>
            <a:r>
              <a:rPr lang="en-US" sz="1600" dirty="0" err="1"/>
              <a:t>tiga</a:t>
            </a:r>
            <a:r>
              <a:rPr lang="en-US" sz="1600" dirty="0"/>
              <a:t> </a:t>
            </a:r>
            <a:r>
              <a:rPr lang="en-US" sz="1600" dirty="0" err="1"/>
              <a:t>persen</a:t>
            </a:r>
            <a:r>
              <a:rPr lang="en-US" sz="1600" dirty="0"/>
              <a:t>) </a:t>
            </a:r>
            <a:r>
              <a:rPr lang="en-US" sz="1600" dirty="0" err="1"/>
              <a:t>apabila</a:t>
            </a:r>
            <a:r>
              <a:rPr lang="en-US" sz="1600" dirty="0"/>
              <a:t> </a:t>
            </a:r>
            <a:r>
              <a:rPr lang="en-US" sz="1600" dirty="0" err="1"/>
              <a:t>laporan</a:t>
            </a:r>
            <a:r>
              <a:rPr lang="en-US" sz="1600" dirty="0"/>
              <a:t> </a:t>
            </a:r>
            <a:r>
              <a:rPr lang="en-US" sz="1600" dirty="0" err="1"/>
              <a:t>disampaikan</a:t>
            </a:r>
            <a:r>
              <a:rPr lang="en-US" sz="1600" dirty="0"/>
              <a:t> </a:t>
            </a:r>
            <a:r>
              <a:rPr lang="en-US" sz="1600" dirty="0" err="1"/>
              <a:t>pada</a:t>
            </a:r>
            <a:r>
              <a:rPr lang="en-US" sz="1600" dirty="0"/>
              <a:t> 1 </a:t>
            </a:r>
            <a:r>
              <a:rPr lang="en-US" sz="1600" dirty="0" err="1"/>
              <a:t>Maret</a:t>
            </a:r>
            <a:r>
              <a:rPr lang="en-US" sz="1600" dirty="0"/>
              <a:t> </a:t>
            </a:r>
            <a:r>
              <a:rPr lang="en-US" sz="1600" dirty="0" err="1"/>
              <a:t>s.d</a:t>
            </a:r>
            <a:r>
              <a:rPr lang="en-US" sz="1600" dirty="0"/>
              <a:t> </a:t>
            </a:r>
            <a:r>
              <a:rPr lang="en-US" sz="1600" dirty="0" err="1"/>
              <a:t>tanggal</a:t>
            </a:r>
            <a:r>
              <a:rPr lang="en-US" sz="1600" dirty="0"/>
              <a:t> 31 </a:t>
            </a:r>
            <a:r>
              <a:rPr lang="en-US" sz="1600" dirty="0" err="1"/>
              <a:t>bulan</a:t>
            </a:r>
            <a:r>
              <a:rPr lang="en-US" sz="1600" dirty="0"/>
              <a:t> </a:t>
            </a:r>
            <a:r>
              <a:rPr lang="en-US" sz="1600" dirty="0" err="1"/>
              <a:t>Maret</a:t>
            </a:r>
            <a:r>
              <a:rPr lang="en-US" sz="1600" dirty="0"/>
              <a:t> </a:t>
            </a:r>
            <a:r>
              <a:rPr lang="en-US" sz="1600" dirty="0" err="1"/>
              <a:t>tahun</a:t>
            </a:r>
            <a:r>
              <a:rPr lang="en-US" sz="1600" dirty="0"/>
              <a:t> </a:t>
            </a:r>
            <a:r>
              <a:rPr lang="en-US" sz="1600" dirty="0" err="1"/>
              <a:t>berkenaan</a:t>
            </a:r>
            <a:endParaRPr lang="en-US" sz="1600" dirty="0"/>
          </a:p>
          <a:p>
            <a:pPr marL="800100" lvl="1" indent="-342900" algn="just">
              <a:buFont typeface="+mj-lt"/>
              <a:buAutoNum type="alphaLcPeriod"/>
            </a:pPr>
            <a:r>
              <a:rPr lang="en-US" sz="1600" dirty="0"/>
              <a:t>4% (</a:t>
            </a:r>
            <a:r>
              <a:rPr lang="en-US" sz="1600" dirty="0" err="1"/>
              <a:t>empat</a:t>
            </a:r>
            <a:r>
              <a:rPr lang="en-US" sz="1600" dirty="0"/>
              <a:t> </a:t>
            </a:r>
            <a:r>
              <a:rPr lang="en-US" sz="1600" dirty="0" err="1"/>
              <a:t>persen</a:t>
            </a:r>
            <a:r>
              <a:rPr lang="en-US" sz="1600" dirty="0"/>
              <a:t>) </a:t>
            </a:r>
            <a:r>
              <a:rPr lang="en-US" sz="1600" dirty="0" err="1"/>
              <a:t>apabila</a:t>
            </a:r>
            <a:r>
              <a:rPr lang="en-US" sz="1600" dirty="0"/>
              <a:t> </a:t>
            </a:r>
            <a:r>
              <a:rPr lang="en-US" sz="1600" dirty="0" err="1"/>
              <a:t>laporan</a:t>
            </a:r>
            <a:r>
              <a:rPr lang="en-US" sz="1600" dirty="0"/>
              <a:t> </a:t>
            </a:r>
            <a:r>
              <a:rPr lang="en-US" sz="1600" dirty="0" err="1"/>
              <a:t>pada</a:t>
            </a:r>
            <a:r>
              <a:rPr lang="en-US" sz="1600" dirty="0"/>
              <a:t> </a:t>
            </a:r>
            <a:r>
              <a:rPr lang="en-US" sz="1600" dirty="0" err="1"/>
              <a:t>tanggal</a:t>
            </a:r>
            <a:r>
              <a:rPr lang="en-US" sz="1600" dirty="0"/>
              <a:t> 1 April </a:t>
            </a:r>
            <a:r>
              <a:rPr lang="en-US" sz="1600" dirty="0" err="1"/>
              <a:t>s.d</a:t>
            </a:r>
            <a:r>
              <a:rPr lang="en-US" sz="1600" dirty="0"/>
              <a:t> 25 </a:t>
            </a:r>
            <a:r>
              <a:rPr lang="en-US" sz="1600" dirty="0" err="1"/>
              <a:t>bulan</a:t>
            </a:r>
            <a:r>
              <a:rPr lang="en-US" sz="1600" dirty="0"/>
              <a:t> </a:t>
            </a:r>
            <a:r>
              <a:rPr lang="en-US" sz="1600" dirty="0" err="1"/>
              <a:t>Juni</a:t>
            </a:r>
            <a:r>
              <a:rPr lang="en-US" sz="1600" dirty="0"/>
              <a:t> </a:t>
            </a:r>
            <a:r>
              <a:rPr lang="en-US" sz="1600" dirty="0" err="1"/>
              <a:t>tahun</a:t>
            </a:r>
            <a:r>
              <a:rPr lang="en-US" sz="1600" dirty="0"/>
              <a:t> </a:t>
            </a:r>
            <a:r>
              <a:rPr lang="en-US" sz="1600" dirty="0" err="1"/>
              <a:t>berkenaan</a:t>
            </a:r>
            <a:r>
              <a:rPr lang="en-US" sz="1600" dirty="0"/>
              <a:t>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sz="1600" dirty="0" err="1"/>
              <a:t>Pengurangan</a:t>
            </a:r>
            <a:r>
              <a:rPr lang="en-US" sz="1600" dirty="0"/>
              <a:t> </a:t>
            </a:r>
            <a:r>
              <a:rPr lang="en-US" sz="1600" dirty="0" err="1"/>
              <a:t>penyaluran</a:t>
            </a:r>
            <a:r>
              <a:rPr lang="en-US" sz="1600" dirty="0"/>
              <a:t> Dana BOP PAUD </a:t>
            </a:r>
            <a:r>
              <a:rPr lang="en-US" sz="1600" dirty="0" err="1"/>
              <a:t>Reguler</a:t>
            </a:r>
            <a:r>
              <a:rPr lang="en-US" sz="1600" dirty="0"/>
              <a:t>, Dana BOS </a:t>
            </a:r>
            <a:r>
              <a:rPr lang="en-US" sz="1600" dirty="0" err="1"/>
              <a:t>Reguler</a:t>
            </a:r>
            <a:r>
              <a:rPr lang="en-US" sz="1600" dirty="0"/>
              <a:t>, </a:t>
            </a:r>
            <a:r>
              <a:rPr lang="en-US" sz="1600" dirty="0" err="1"/>
              <a:t>dan</a:t>
            </a:r>
            <a:r>
              <a:rPr lang="en-US" sz="1600" dirty="0"/>
              <a:t> Dana BOP </a:t>
            </a:r>
            <a:r>
              <a:rPr lang="en-US" sz="1600" dirty="0" err="1"/>
              <a:t>Kesetaraan</a:t>
            </a:r>
            <a:r>
              <a:rPr lang="en-US" sz="1600" dirty="0"/>
              <a:t> </a:t>
            </a:r>
            <a:r>
              <a:rPr lang="en-US" sz="1600" dirty="0" err="1"/>
              <a:t>Reguler</a:t>
            </a:r>
            <a:r>
              <a:rPr lang="en-US" sz="1600" dirty="0"/>
              <a:t> </a:t>
            </a:r>
            <a:r>
              <a:rPr lang="en-US" sz="1600" dirty="0" err="1"/>
              <a:t>tahap</a:t>
            </a:r>
            <a:r>
              <a:rPr lang="en-US" sz="1600" dirty="0"/>
              <a:t> II </a:t>
            </a:r>
            <a:r>
              <a:rPr lang="en-US" sz="1600" dirty="0" err="1"/>
              <a:t>dilakukan</a:t>
            </a:r>
            <a:r>
              <a:rPr lang="en-US" sz="1600" dirty="0"/>
              <a:t> </a:t>
            </a:r>
            <a:r>
              <a:rPr lang="en-US" sz="1600" dirty="0" err="1"/>
              <a:t>sebesar</a:t>
            </a:r>
            <a:r>
              <a:rPr lang="en-US" sz="1600" dirty="0"/>
              <a:t>:</a:t>
            </a:r>
          </a:p>
          <a:p>
            <a:pPr marL="800100" lvl="1" indent="-342900" algn="just">
              <a:buFont typeface="+mj-lt"/>
              <a:buAutoNum type="alphaLcPeriod"/>
            </a:pPr>
            <a:r>
              <a:rPr lang="en-US" sz="1600" dirty="0"/>
              <a:t>2% (</a:t>
            </a:r>
            <a:r>
              <a:rPr lang="en-US" sz="1600" dirty="0" err="1"/>
              <a:t>dua</a:t>
            </a:r>
            <a:r>
              <a:rPr lang="en-US" sz="1600" dirty="0"/>
              <a:t> </a:t>
            </a:r>
            <a:r>
              <a:rPr lang="en-US" sz="1600" dirty="0" err="1"/>
              <a:t>persen</a:t>
            </a:r>
            <a:r>
              <a:rPr lang="en-US" sz="1600" dirty="0"/>
              <a:t>) </a:t>
            </a:r>
            <a:r>
              <a:rPr lang="en-US" sz="1600" dirty="0" err="1"/>
              <a:t>apabila</a:t>
            </a:r>
            <a:r>
              <a:rPr lang="en-US" sz="1600" dirty="0"/>
              <a:t> </a:t>
            </a:r>
            <a:r>
              <a:rPr lang="en-US" sz="1600" dirty="0" err="1"/>
              <a:t>laporan</a:t>
            </a:r>
            <a:r>
              <a:rPr lang="en-US" sz="1600" dirty="0"/>
              <a:t> </a:t>
            </a:r>
            <a:r>
              <a:rPr lang="en-US" sz="1600" dirty="0" err="1"/>
              <a:t>disampaikan</a:t>
            </a:r>
            <a:r>
              <a:rPr lang="en-US" sz="1600" dirty="0"/>
              <a:t> </a:t>
            </a:r>
            <a:r>
              <a:rPr lang="en-US" sz="1600" dirty="0" err="1"/>
              <a:t>pada</a:t>
            </a:r>
            <a:r>
              <a:rPr lang="en-US" sz="1600" dirty="0"/>
              <a:t> </a:t>
            </a:r>
            <a:r>
              <a:rPr lang="en-US" sz="1600" dirty="0" err="1"/>
              <a:t>tanggal</a:t>
            </a:r>
            <a:r>
              <a:rPr lang="en-US" sz="1600" dirty="0"/>
              <a:t> 1 </a:t>
            </a:r>
            <a:r>
              <a:rPr lang="en-US" sz="1600" dirty="0" err="1"/>
              <a:t>Agustus</a:t>
            </a:r>
            <a:r>
              <a:rPr lang="en-US" sz="1600" dirty="0"/>
              <a:t> </a:t>
            </a:r>
            <a:r>
              <a:rPr lang="en-US" sz="1600" dirty="0" err="1"/>
              <a:t>s.d</a:t>
            </a:r>
            <a:r>
              <a:rPr lang="en-US" sz="1600" dirty="0"/>
              <a:t> 31 </a:t>
            </a:r>
            <a:r>
              <a:rPr lang="en-US" sz="1600" dirty="0" err="1"/>
              <a:t>Agustus</a:t>
            </a:r>
            <a:r>
              <a:rPr lang="en-US" sz="1600" dirty="0"/>
              <a:t> </a:t>
            </a:r>
            <a:r>
              <a:rPr lang="en-US" sz="1600" dirty="0" err="1"/>
              <a:t>tahun</a:t>
            </a:r>
            <a:r>
              <a:rPr lang="en-US" sz="1600" dirty="0"/>
              <a:t> </a:t>
            </a:r>
            <a:r>
              <a:rPr lang="en-US" sz="1600" dirty="0" err="1"/>
              <a:t>berkenaan</a:t>
            </a:r>
            <a:r>
              <a:rPr lang="en-US" sz="1600" dirty="0"/>
              <a:t>;</a:t>
            </a:r>
          </a:p>
          <a:p>
            <a:pPr marL="800100" lvl="1" indent="-342900" algn="just">
              <a:buFont typeface="+mj-lt"/>
              <a:buAutoNum type="alphaLcPeriod"/>
            </a:pPr>
            <a:r>
              <a:rPr lang="en-US" sz="1600" dirty="0"/>
              <a:t>3% (</a:t>
            </a:r>
            <a:r>
              <a:rPr lang="en-US" sz="1600" dirty="0" err="1"/>
              <a:t>tiga</a:t>
            </a:r>
            <a:r>
              <a:rPr lang="en-US" sz="1600" dirty="0"/>
              <a:t> </a:t>
            </a:r>
            <a:r>
              <a:rPr lang="en-US" sz="1600" dirty="0" err="1"/>
              <a:t>persen</a:t>
            </a:r>
            <a:r>
              <a:rPr lang="en-US" sz="1600" dirty="0"/>
              <a:t>) </a:t>
            </a:r>
            <a:r>
              <a:rPr lang="en-US" sz="1600" dirty="0" err="1"/>
              <a:t>apabila</a:t>
            </a:r>
            <a:r>
              <a:rPr lang="en-US" sz="1600" dirty="0"/>
              <a:t> </a:t>
            </a:r>
            <a:r>
              <a:rPr lang="en-US" sz="1600" dirty="0" err="1"/>
              <a:t>laporan</a:t>
            </a:r>
            <a:r>
              <a:rPr lang="en-US" sz="1600" dirty="0"/>
              <a:t> </a:t>
            </a:r>
            <a:r>
              <a:rPr lang="en-US" sz="1600" dirty="0" err="1"/>
              <a:t>disampaikan</a:t>
            </a:r>
            <a:r>
              <a:rPr lang="en-US" sz="1600" dirty="0"/>
              <a:t> </a:t>
            </a:r>
            <a:r>
              <a:rPr lang="en-US" sz="1600" dirty="0" err="1"/>
              <a:t>pada</a:t>
            </a:r>
            <a:r>
              <a:rPr lang="en-US" sz="1600" dirty="0"/>
              <a:t> </a:t>
            </a:r>
            <a:r>
              <a:rPr lang="en-US" sz="1600" dirty="0" err="1"/>
              <a:t>tanggal</a:t>
            </a:r>
            <a:r>
              <a:rPr lang="en-US" sz="1600" dirty="0"/>
              <a:t> 1 September </a:t>
            </a:r>
            <a:r>
              <a:rPr lang="en-US" sz="1600" dirty="0" err="1"/>
              <a:t>s.d</a:t>
            </a:r>
            <a:r>
              <a:rPr lang="en-US" sz="1600" dirty="0"/>
              <a:t> 30 September </a:t>
            </a:r>
            <a:r>
              <a:rPr lang="en-US" sz="1600" dirty="0" err="1"/>
              <a:t>tahun</a:t>
            </a:r>
            <a:r>
              <a:rPr lang="en-US" sz="1600" dirty="0"/>
              <a:t> </a:t>
            </a:r>
            <a:r>
              <a:rPr lang="en-US" sz="1600" dirty="0" err="1"/>
              <a:t>berkenaan</a:t>
            </a:r>
            <a:endParaRPr lang="en-US" sz="1600" dirty="0"/>
          </a:p>
          <a:p>
            <a:pPr marL="800100" lvl="1" indent="-342900" algn="just">
              <a:buFont typeface="+mj-lt"/>
              <a:buAutoNum type="alphaLcPeriod"/>
            </a:pPr>
            <a:r>
              <a:rPr lang="en-US" sz="1600" dirty="0"/>
              <a:t>4% (</a:t>
            </a:r>
            <a:r>
              <a:rPr lang="en-US" sz="1600" dirty="0" err="1"/>
              <a:t>empat</a:t>
            </a:r>
            <a:r>
              <a:rPr lang="en-US" sz="1600" dirty="0"/>
              <a:t> </a:t>
            </a:r>
            <a:r>
              <a:rPr lang="en-US" sz="1600" dirty="0" err="1"/>
              <a:t>persen</a:t>
            </a:r>
            <a:r>
              <a:rPr lang="en-US" sz="1600" dirty="0"/>
              <a:t>) </a:t>
            </a:r>
            <a:r>
              <a:rPr lang="en-US" sz="1600" dirty="0" err="1"/>
              <a:t>apabila</a:t>
            </a:r>
            <a:r>
              <a:rPr lang="en-US" sz="1600" dirty="0"/>
              <a:t> </a:t>
            </a:r>
            <a:r>
              <a:rPr lang="en-US" sz="1600" dirty="0" err="1"/>
              <a:t>laporan</a:t>
            </a:r>
            <a:r>
              <a:rPr lang="en-US" sz="1600" dirty="0"/>
              <a:t> </a:t>
            </a:r>
            <a:r>
              <a:rPr lang="en-US" sz="1600" dirty="0" err="1"/>
              <a:t>pada</a:t>
            </a:r>
            <a:r>
              <a:rPr lang="en-US" sz="1600" dirty="0"/>
              <a:t> </a:t>
            </a:r>
            <a:r>
              <a:rPr lang="en-US" sz="1600" dirty="0" err="1"/>
              <a:t>tanggal</a:t>
            </a:r>
            <a:r>
              <a:rPr lang="en-US" sz="1600" dirty="0"/>
              <a:t> 1 </a:t>
            </a:r>
            <a:r>
              <a:rPr lang="en-US" sz="1600" dirty="0" err="1"/>
              <a:t>Oktober</a:t>
            </a:r>
            <a:r>
              <a:rPr lang="en-US" sz="1600" dirty="0"/>
              <a:t> </a:t>
            </a:r>
            <a:r>
              <a:rPr lang="en-US" sz="1600" dirty="0" err="1"/>
              <a:t>s.d</a:t>
            </a:r>
            <a:r>
              <a:rPr lang="en-US" sz="1600" dirty="0"/>
              <a:t> 25 </a:t>
            </a:r>
            <a:r>
              <a:rPr lang="en-US" sz="1600" dirty="0" err="1"/>
              <a:t>Oktober</a:t>
            </a:r>
            <a:r>
              <a:rPr lang="en-US" sz="1600" dirty="0"/>
              <a:t> </a:t>
            </a:r>
            <a:r>
              <a:rPr lang="en-US" sz="1600" dirty="0" err="1"/>
              <a:t>tahun</a:t>
            </a:r>
            <a:r>
              <a:rPr lang="en-US" sz="1600" dirty="0"/>
              <a:t> </a:t>
            </a:r>
            <a:r>
              <a:rPr lang="en-US" sz="1600" dirty="0" err="1"/>
              <a:t>berkenaan</a:t>
            </a:r>
            <a:r>
              <a:rPr lang="en-US" sz="1600" dirty="0"/>
              <a:t>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hal</a:t>
            </a:r>
            <a:r>
              <a:rPr lang="en-US" sz="1600" dirty="0"/>
              <a:t> </a:t>
            </a:r>
            <a:r>
              <a:rPr lang="en-US" sz="1600" dirty="0" err="1"/>
              <a:t>Satuan</a:t>
            </a:r>
            <a:r>
              <a:rPr lang="en-US" sz="1600" dirty="0"/>
              <a:t> </a:t>
            </a:r>
            <a:r>
              <a:rPr lang="en-US" sz="1600" dirty="0" err="1"/>
              <a:t>Pendidikan</a:t>
            </a:r>
            <a:r>
              <a:rPr lang="en-US" sz="1600" dirty="0"/>
              <a:t> </a:t>
            </a: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menyampaikan</a:t>
            </a:r>
            <a:r>
              <a:rPr lang="en-US" sz="1600" dirty="0"/>
              <a:t> </a:t>
            </a:r>
            <a:r>
              <a:rPr lang="en-US" sz="1600" dirty="0" err="1"/>
              <a:t>laporan</a:t>
            </a:r>
            <a:r>
              <a:rPr lang="en-US" sz="1600" dirty="0"/>
              <a:t> </a:t>
            </a:r>
            <a:r>
              <a:rPr lang="en-US" sz="1600" dirty="0" err="1"/>
              <a:t>realisasi</a:t>
            </a:r>
            <a:r>
              <a:rPr lang="en-US" sz="1600" dirty="0"/>
              <a:t> </a:t>
            </a:r>
            <a:r>
              <a:rPr lang="en-US" sz="1600" dirty="0" err="1"/>
              <a:t>penggunaan</a:t>
            </a:r>
            <a:r>
              <a:rPr lang="en-US" sz="1600" dirty="0"/>
              <a:t> Dana BOP PAUD </a:t>
            </a:r>
            <a:r>
              <a:rPr lang="en-US" sz="1600" dirty="0" err="1"/>
              <a:t>Reguler</a:t>
            </a:r>
            <a:r>
              <a:rPr lang="en-US" sz="1600" dirty="0"/>
              <a:t>, Dana BOS </a:t>
            </a:r>
            <a:r>
              <a:rPr lang="en-US" sz="1600" dirty="0" err="1"/>
              <a:t>Reguler</a:t>
            </a:r>
            <a:r>
              <a:rPr lang="en-US" sz="1600" dirty="0"/>
              <a:t>, </a:t>
            </a:r>
            <a:r>
              <a:rPr lang="en-US" sz="1600" dirty="0" err="1"/>
              <a:t>dan</a:t>
            </a:r>
            <a:r>
              <a:rPr lang="en-US" sz="1600" dirty="0"/>
              <a:t> Dana BOP </a:t>
            </a:r>
            <a:r>
              <a:rPr lang="en-US" sz="1600" dirty="0" err="1"/>
              <a:t>Kesetaraan</a:t>
            </a:r>
            <a:r>
              <a:rPr lang="en-US" sz="1600" dirty="0"/>
              <a:t> </a:t>
            </a:r>
            <a:r>
              <a:rPr lang="en-US" sz="1600" dirty="0" err="1"/>
              <a:t>Reguler</a:t>
            </a:r>
            <a:r>
              <a:rPr lang="en-US" sz="1600" dirty="0"/>
              <a:t> </a:t>
            </a:r>
            <a:r>
              <a:rPr lang="en-US" sz="1600" dirty="0" err="1"/>
              <a:t>tahap</a:t>
            </a:r>
            <a:r>
              <a:rPr lang="en-US" sz="1600" dirty="0"/>
              <a:t> I </a:t>
            </a:r>
            <a:r>
              <a:rPr lang="en-US" sz="1600" dirty="0" err="1"/>
              <a:t>tahun</a:t>
            </a:r>
            <a:r>
              <a:rPr lang="en-US" sz="1600" dirty="0"/>
              <a:t> </a:t>
            </a:r>
            <a:r>
              <a:rPr lang="en-US" sz="1600" dirty="0" err="1"/>
              <a:t>berkenaan</a:t>
            </a:r>
            <a:r>
              <a:rPr lang="en-US" sz="1600" dirty="0"/>
              <a:t> </a:t>
            </a:r>
            <a:r>
              <a:rPr lang="en-US" sz="1600" dirty="0" err="1"/>
              <a:t>sampai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batas</a:t>
            </a:r>
            <a:r>
              <a:rPr lang="en-US" sz="1600" dirty="0"/>
              <a:t> </a:t>
            </a:r>
            <a:r>
              <a:rPr lang="en-US" sz="1600" dirty="0" err="1"/>
              <a:t>waktu</a:t>
            </a:r>
            <a:r>
              <a:rPr lang="en-US" sz="1600" dirty="0"/>
              <a:t> </a:t>
            </a:r>
            <a:r>
              <a:rPr lang="en-US" sz="1600" dirty="0" err="1"/>
              <a:t>tanggal</a:t>
            </a:r>
            <a:r>
              <a:rPr lang="en-US" sz="1600" dirty="0"/>
              <a:t> 25 </a:t>
            </a:r>
            <a:r>
              <a:rPr lang="en-US" sz="1600" dirty="0" err="1"/>
              <a:t>Oktober</a:t>
            </a:r>
            <a:r>
              <a:rPr lang="en-US" sz="1600" dirty="0"/>
              <a:t> </a:t>
            </a:r>
            <a:r>
              <a:rPr lang="en-US" sz="1600" dirty="0" err="1"/>
              <a:t>tahun</a:t>
            </a:r>
            <a:r>
              <a:rPr lang="en-US" sz="1600" dirty="0"/>
              <a:t> </a:t>
            </a:r>
            <a:r>
              <a:rPr lang="en-US" sz="1600" dirty="0" err="1"/>
              <a:t>berkenaan</a:t>
            </a:r>
            <a:r>
              <a:rPr lang="en-US" sz="1600" dirty="0"/>
              <a:t>, </a:t>
            </a:r>
            <a:r>
              <a:rPr lang="en-US" sz="1600" dirty="0" err="1"/>
              <a:t>maka</a:t>
            </a:r>
            <a:r>
              <a:rPr lang="en-US" sz="1600" dirty="0"/>
              <a:t> </a:t>
            </a:r>
            <a:r>
              <a:rPr lang="en-US" sz="1600" dirty="0" err="1"/>
              <a:t>Satuan</a:t>
            </a:r>
            <a:r>
              <a:rPr lang="en-US" sz="1600" dirty="0"/>
              <a:t> </a:t>
            </a:r>
            <a:r>
              <a:rPr lang="en-US" sz="1600" dirty="0" err="1"/>
              <a:t>Pendidikan</a:t>
            </a:r>
            <a:r>
              <a:rPr lang="en-US" sz="1600" dirty="0"/>
              <a:t> </a:t>
            </a: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dapat</a:t>
            </a:r>
            <a:r>
              <a:rPr lang="en-US" sz="1600" dirty="0"/>
              <a:t> </a:t>
            </a:r>
            <a:r>
              <a:rPr lang="en-US" sz="1600" dirty="0" err="1"/>
              <a:t>menerima</a:t>
            </a:r>
            <a:r>
              <a:rPr lang="en-US" sz="1600" dirty="0"/>
              <a:t> Dana BOP PAUD </a:t>
            </a:r>
            <a:r>
              <a:rPr lang="en-US" sz="1600" dirty="0" err="1"/>
              <a:t>Reguler</a:t>
            </a:r>
            <a:r>
              <a:rPr lang="en-US" sz="1600" dirty="0"/>
              <a:t>, Dana BOS </a:t>
            </a:r>
            <a:r>
              <a:rPr lang="en-US" sz="1600" dirty="0" err="1"/>
              <a:t>Reguler</a:t>
            </a:r>
            <a:r>
              <a:rPr lang="en-US" sz="1600" dirty="0"/>
              <a:t>, </a:t>
            </a:r>
            <a:r>
              <a:rPr lang="en-US" sz="1600" dirty="0" err="1"/>
              <a:t>dan</a:t>
            </a:r>
            <a:r>
              <a:rPr lang="en-US" sz="1600" dirty="0"/>
              <a:t> Dana BOP </a:t>
            </a:r>
            <a:r>
              <a:rPr lang="en-US" sz="1600" dirty="0" err="1"/>
              <a:t>Kesetaraan</a:t>
            </a:r>
            <a:r>
              <a:rPr lang="en-US" sz="1600" dirty="0"/>
              <a:t> </a:t>
            </a:r>
            <a:r>
              <a:rPr lang="en-US" sz="1600" dirty="0" err="1"/>
              <a:t>Reguler</a:t>
            </a:r>
            <a:r>
              <a:rPr lang="en-US" sz="1600" dirty="0"/>
              <a:t> </a:t>
            </a:r>
            <a:r>
              <a:rPr lang="en-US" sz="1600" dirty="0" err="1"/>
              <a:t>tahap</a:t>
            </a:r>
            <a:r>
              <a:rPr lang="en-US" sz="1600" dirty="0"/>
              <a:t> II </a:t>
            </a:r>
            <a:r>
              <a:rPr lang="en-US" sz="1600" dirty="0" err="1"/>
              <a:t>tahun</a:t>
            </a:r>
            <a:r>
              <a:rPr lang="en-US" sz="1600" dirty="0"/>
              <a:t> </a:t>
            </a:r>
            <a:r>
              <a:rPr lang="en-US" sz="1600" dirty="0" err="1"/>
              <a:t>berkenaan</a:t>
            </a:r>
            <a:r>
              <a:rPr lang="en-US" sz="1600" dirty="0"/>
              <a:t>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hal</a:t>
            </a:r>
            <a:r>
              <a:rPr lang="en-US" sz="1600" dirty="0"/>
              <a:t> </a:t>
            </a:r>
            <a:r>
              <a:rPr lang="en-US" sz="1600" dirty="0" err="1"/>
              <a:t>Satuan</a:t>
            </a:r>
            <a:r>
              <a:rPr lang="en-US" sz="1600" dirty="0"/>
              <a:t> </a:t>
            </a:r>
            <a:r>
              <a:rPr lang="en-US" sz="1600" dirty="0" err="1"/>
              <a:t>Pendidikan</a:t>
            </a:r>
            <a:r>
              <a:rPr lang="en-US" sz="1600" dirty="0"/>
              <a:t> </a:t>
            </a: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menyampaikan</a:t>
            </a:r>
            <a:r>
              <a:rPr lang="en-US" sz="1600" dirty="0"/>
              <a:t> </a:t>
            </a:r>
            <a:r>
              <a:rPr lang="en-US" sz="1600" dirty="0" err="1"/>
              <a:t>laporan</a:t>
            </a:r>
            <a:r>
              <a:rPr lang="en-US" sz="1600" dirty="0"/>
              <a:t> </a:t>
            </a:r>
            <a:r>
              <a:rPr lang="en-US" sz="1600" dirty="0" err="1"/>
              <a:t>realisasi</a:t>
            </a:r>
            <a:r>
              <a:rPr lang="en-US" sz="1600" dirty="0"/>
              <a:t> </a:t>
            </a:r>
            <a:r>
              <a:rPr lang="en-US" sz="1600" dirty="0" err="1"/>
              <a:t>penggunaan</a:t>
            </a:r>
            <a:r>
              <a:rPr lang="en-US" sz="1600" dirty="0"/>
              <a:t> Dana BOSP </a:t>
            </a:r>
            <a:r>
              <a:rPr lang="en-US" sz="1600" dirty="0" err="1"/>
              <a:t>tahun</a:t>
            </a:r>
            <a:r>
              <a:rPr lang="en-US" sz="1600" dirty="0"/>
              <a:t> </a:t>
            </a:r>
            <a:r>
              <a:rPr lang="en-US" sz="1600" dirty="0" err="1"/>
              <a:t>sebelumnya</a:t>
            </a:r>
            <a:r>
              <a:rPr lang="en-US" sz="1600" dirty="0"/>
              <a:t> </a:t>
            </a:r>
            <a:r>
              <a:rPr lang="en-US" sz="1600" dirty="0" err="1"/>
              <a:t>sampai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batas</a:t>
            </a:r>
            <a:r>
              <a:rPr lang="en-US" sz="1600" dirty="0"/>
              <a:t> </a:t>
            </a:r>
            <a:r>
              <a:rPr lang="en-US" sz="1600" dirty="0" err="1"/>
              <a:t>waktu</a:t>
            </a:r>
            <a:r>
              <a:rPr lang="en-US" sz="1600" dirty="0"/>
              <a:t> </a:t>
            </a:r>
            <a:r>
              <a:rPr lang="en-US" sz="1600" dirty="0" err="1"/>
              <a:t>tanggal</a:t>
            </a:r>
            <a:r>
              <a:rPr lang="en-US" sz="1600" dirty="0"/>
              <a:t> 25 </a:t>
            </a:r>
            <a:r>
              <a:rPr lang="en-US" sz="1600" dirty="0" err="1"/>
              <a:t>Juni</a:t>
            </a:r>
            <a:r>
              <a:rPr lang="en-US" sz="1600" dirty="0"/>
              <a:t> </a:t>
            </a:r>
            <a:r>
              <a:rPr lang="en-US" sz="1600" dirty="0" err="1"/>
              <a:t>tahun</a:t>
            </a:r>
            <a:r>
              <a:rPr lang="en-US" sz="1600" dirty="0"/>
              <a:t> </a:t>
            </a:r>
            <a:r>
              <a:rPr lang="en-US" sz="1600" dirty="0" err="1"/>
              <a:t>berkenaan</a:t>
            </a:r>
            <a:r>
              <a:rPr lang="en-US" sz="1600" dirty="0"/>
              <a:t>, </a:t>
            </a:r>
            <a:r>
              <a:rPr lang="en-US" sz="1600" dirty="0" err="1"/>
              <a:t>maka</a:t>
            </a:r>
            <a:r>
              <a:rPr lang="en-US" sz="1600" dirty="0"/>
              <a:t> </a:t>
            </a:r>
            <a:r>
              <a:rPr lang="en-US" sz="1600" dirty="0" err="1"/>
              <a:t>Satuan</a:t>
            </a:r>
            <a:r>
              <a:rPr lang="en-US" sz="1600" dirty="0"/>
              <a:t> </a:t>
            </a:r>
            <a:r>
              <a:rPr lang="en-US" sz="1600" dirty="0" err="1"/>
              <a:t>Pendidikan</a:t>
            </a:r>
            <a:r>
              <a:rPr lang="en-US" sz="1600" dirty="0"/>
              <a:t> </a:t>
            </a: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dapat</a:t>
            </a:r>
            <a:r>
              <a:rPr lang="en-US" sz="1600" dirty="0"/>
              <a:t> </a:t>
            </a:r>
            <a:r>
              <a:rPr lang="en-US" sz="1600" dirty="0" err="1"/>
              <a:t>menerima</a:t>
            </a:r>
            <a:r>
              <a:rPr lang="en-US" sz="1600" dirty="0"/>
              <a:t> Dana BOSP </a:t>
            </a:r>
            <a:r>
              <a:rPr lang="en-US" sz="1600" dirty="0" err="1"/>
              <a:t>tahun</a:t>
            </a:r>
            <a:r>
              <a:rPr lang="en-US" sz="1600" dirty="0"/>
              <a:t> </a:t>
            </a:r>
            <a:r>
              <a:rPr lang="en-US" sz="1600" dirty="0" err="1"/>
              <a:t>berkenaan</a:t>
            </a:r>
            <a:r>
              <a:rPr lang="en-US" sz="1600" dirty="0"/>
              <a:t>.</a:t>
            </a:r>
          </a:p>
          <a:p>
            <a:pPr marL="457200" indent="-457200" algn="just">
              <a:buFont typeface="+mj-lt"/>
              <a:buAutoNum type="arabicPeriod"/>
            </a:pPr>
            <a:endParaRPr lang="en-ID" sz="1600" dirty="0"/>
          </a:p>
        </p:txBody>
      </p:sp>
    </p:spTree>
    <p:extLst>
      <p:ext uri="{BB962C8B-B14F-4D97-AF65-F5344CB8AC3E}">
        <p14:creationId xmlns:p14="http://schemas.microsoft.com/office/powerpoint/2010/main" val="247551448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>
                <a:solidFill>
                  <a:schemeClr val="bg1"/>
                </a:solidFill>
              </a:rPr>
              <a:t>TUGAS TIM MANAJEMEN BOS SEKOLAH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4716" y="1078171"/>
            <a:ext cx="1169613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7063" lvl="0" indent="-531813" algn="just">
              <a:buFont typeface="+mj-lt"/>
              <a:buAutoNum type="arabicPeriod"/>
            </a:pPr>
            <a:r>
              <a:rPr lang="en-US" sz="2400" dirty="0" err="1"/>
              <a:t>mengisi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memutakhirkan</a:t>
            </a:r>
            <a:r>
              <a:rPr lang="en-US" sz="2400" dirty="0"/>
              <a:t> data </a:t>
            </a:r>
            <a:r>
              <a:rPr lang="en-US" sz="2400" dirty="0" err="1"/>
              <a:t>Satuan</a:t>
            </a:r>
            <a:r>
              <a:rPr lang="en-US" sz="2400" dirty="0"/>
              <a:t> </a:t>
            </a:r>
            <a:r>
              <a:rPr lang="en-US" sz="2400" dirty="0" err="1"/>
              <a:t>Pendidikan</a:t>
            </a:r>
            <a:r>
              <a:rPr lang="en-US" sz="2400" dirty="0"/>
              <a:t> </a:t>
            </a:r>
            <a:r>
              <a:rPr lang="en-US" sz="2400" dirty="0" err="1"/>
              <a:t>secara</a:t>
            </a:r>
            <a:r>
              <a:rPr lang="en-US" sz="2400" dirty="0"/>
              <a:t> </a:t>
            </a:r>
            <a:r>
              <a:rPr lang="en-US" sz="2400" dirty="0" err="1"/>
              <a:t>lengkap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valid </a:t>
            </a:r>
            <a:r>
              <a:rPr lang="en-US" sz="2400" dirty="0" err="1"/>
              <a:t>ke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Aplikasi</a:t>
            </a:r>
            <a:r>
              <a:rPr lang="en-US" sz="2400" dirty="0"/>
              <a:t> </a:t>
            </a:r>
            <a:r>
              <a:rPr lang="en-US" sz="2400" dirty="0" err="1"/>
              <a:t>Dapodik</a:t>
            </a:r>
            <a:r>
              <a:rPr lang="en-US" sz="2400" dirty="0"/>
              <a:t> </a:t>
            </a:r>
            <a:r>
              <a:rPr lang="en-US" sz="2400" dirty="0" err="1"/>
              <a:t>sesuai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kondisi</a:t>
            </a:r>
            <a:r>
              <a:rPr lang="en-US" sz="2400" dirty="0"/>
              <a:t> </a:t>
            </a:r>
            <a:r>
              <a:rPr lang="en-US" sz="2400" dirty="0" err="1"/>
              <a:t>riil</a:t>
            </a:r>
            <a:r>
              <a:rPr lang="en-US" sz="2400" dirty="0"/>
              <a:t> di </a:t>
            </a:r>
            <a:r>
              <a:rPr lang="en-US" sz="2400" dirty="0" err="1"/>
              <a:t>Satuan</a:t>
            </a:r>
            <a:r>
              <a:rPr lang="en-US" sz="2400" dirty="0"/>
              <a:t> </a:t>
            </a:r>
            <a:r>
              <a:rPr lang="en-US" sz="2400" dirty="0" err="1"/>
              <a:t>Pendidikan</a:t>
            </a:r>
            <a:r>
              <a:rPr lang="en-US" sz="2400" dirty="0"/>
              <a:t>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sz="2400" dirty="0" err="1"/>
              <a:t>melakukan</a:t>
            </a:r>
            <a:r>
              <a:rPr lang="en-US" sz="2400" dirty="0"/>
              <a:t> </a:t>
            </a:r>
            <a:r>
              <a:rPr lang="en-US" sz="2400" dirty="0" err="1"/>
              <a:t>verifikasi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validasi</a:t>
            </a:r>
            <a:r>
              <a:rPr lang="en-US" sz="2400" dirty="0"/>
              <a:t> </a:t>
            </a:r>
            <a:r>
              <a:rPr lang="en-US" sz="2400" dirty="0" err="1"/>
              <a:t>isian</a:t>
            </a:r>
            <a:r>
              <a:rPr lang="en-US" sz="2400" dirty="0"/>
              <a:t> data </a:t>
            </a:r>
            <a:r>
              <a:rPr lang="en-US" sz="2400" dirty="0" err="1"/>
              <a:t>Satuan</a:t>
            </a:r>
            <a:r>
              <a:rPr lang="en-US" sz="2400" dirty="0"/>
              <a:t> </a:t>
            </a:r>
            <a:r>
              <a:rPr lang="en-US" sz="2400" dirty="0" err="1"/>
              <a:t>Pendidikan</a:t>
            </a:r>
            <a:r>
              <a:rPr lang="en-US" sz="2400" dirty="0"/>
              <a:t> yang </a:t>
            </a:r>
            <a:r>
              <a:rPr lang="en-US" sz="2400" dirty="0" err="1"/>
              <a:t>masuk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Aplikasi</a:t>
            </a:r>
            <a:r>
              <a:rPr lang="en-US" sz="2400" dirty="0"/>
              <a:t> </a:t>
            </a:r>
            <a:r>
              <a:rPr lang="en-US" sz="2400" dirty="0" err="1"/>
              <a:t>Dapodik</a:t>
            </a:r>
            <a:r>
              <a:rPr lang="en-US" sz="2400" dirty="0"/>
              <a:t>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sz="2400" dirty="0" err="1"/>
              <a:t>menyusun</a:t>
            </a:r>
            <a:r>
              <a:rPr lang="en-US" sz="2400" dirty="0"/>
              <a:t> </a:t>
            </a:r>
            <a:r>
              <a:rPr lang="en-US" sz="2400" dirty="0" err="1"/>
              <a:t>rencana</a:t>
            </a:r>
            <a:r>
              <a:rPr lang="en-US" sz="2400" dirty="0"/>
              <a:t> </a:t>
            </a:r>
            <a:r>
              <a:rPr lang="en-US" sz="2400" dirty="0" err="1"/>
              <a:t>kegiatan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anggaran</a:t>
            </a:r>
            <a:r>
              <a:rPr lang="en-US" sz="2400" dirty="0"/>
              <a:t> </a:t>
            </a:r>
            <a:r>
              <a:rPr lang="en-US" sz="2400" dirty="0" err="1"/>
              <a:t>Satuan</a:t>
            </a:r>
            <a:r>
              <a:rPr lang="en-US" sz="2400" dirty="0"/>
              <a:t> </a:t>
            </a:r>
            <a:r>
              <a:rPr lang="en-US" sz="2400" dirty="0" err="1"/>
              <a:t>Pendidikan</a:t>
            </a:r>
            <a:r>
              <a:rPr lang="en-US" sz="2400" dirty="0"/>
              <a:t>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sz="2400" dirty="0" err="1"/>
              <a:t>melakukan</a:t>
            </a:r>
            <a:r>
              <a:rPr lang="en-US" sz="2400" dirty="0"/>
              <a:t> </a:t>
            </a:r>
            <a:r>
              <a:rPr lang="en-US" sz="2400" dirty="0" err="1"/>
              <a:t>konfirmasi</a:t>
            </a:r>
            <a:r>
              <a:rPr lang="en-US" sz="2400" dirty="0"/>
              <a:t> </a:t>
            </a:r>
            <a:r>
              <a:rPr lang="en-US" sz="2400" dirty="0" err="1"/>
              <a:t>penerimaan</a:t>
            </a:r>
            <a:r>
              <a:rPr lang="en-US" sz="2400" dirty="0"/>
              <a:t> Dana BOSP </a:t>
            </a:r>
            <a:r>
              <a:rPr lang="en-US" sz="2400" dirty="0" err="1"/>
              <a:t>sudah</a:t>
            </a:r>
            <a:r>
              <a:rPr lang="en-US" sz="2400" dirty="0"/>
              <a:t> </a:t>
            </a:r>
            <a:r>
              <a:rPr lang="en-US" sz="2400" dirty="0" err="1"/>
              <a:t>diterima</a:t>
            </a:r>
            <a:r>
              <a:rPr lang="en-US" sz="2400" dirty="0"/>
              <a:t> </a:t>
            </a:r>
            <a:r>
              <a:rPr lang="en-US" sz="2400" dirty="0" err="1"/>
              <a:t>melalui</a:t>
            </a:r>
            <a:r>
              <a:rPr lang="en-US" sz="2400" dirty="0"/>
              <a:t> </a:t>
            </a:r>
            <a:r>
              <a:rPr lang="en-US" sz="2400" dirty="0" err="1"/>
              <a:t>sistem</a:t>
            </a:r>
            <a:r>
              <a:rPr lang="en-US" sz="2400" dirty="0"/>
              <a:t> </a:t>
            </a:r>
            <a:r>
              <a:rPr lang="en-US" sz="2400" dirty="0" err="1"/>
              <a:t>aplikasi</a:t>
            </a:r>
            <a:r>
              <a:rPr lang="en-US" sz="2400" dirty="0"/>
              <a:t> yang </a:t>
            </a:r>
            <a:r>
              <a:rPr lang="en-US" sz="2400" dirty="0" err="1"/>
              <a:t>disediakan</a:t>
            </a:r>
            <a:r>
              <a:rPr lang="en-US" sz="2400" dirty="0"/>
              <a:t> </a:t>
            </a:r>
            <a:r>
              <a:rPr lang="en-US" sz="2400" dirty="0" err="1"/>
              <a:t>oleh</a:t>
            </a:r>
            <a:r>
              <a:rPr lang="en-US" sz="2400" dirty="0"/>
              <a:t> </a:t>
            </a:r>
            <a:r>
              <a:rPr lang="en-US" sz="2400" dirty="0" err="1"/>
              <a:t>Kementerian</a:t>
            </a:r>
            <a:r>
              <a:rPr lang="en-US" sz="2400" dirty="0"/>
              <a:t>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sz="2400" dirty="0" err="1"/>
              <a:t>melakukan</a:t>
            </a:r>
            <a:r>
              <a:rPr lang="en-US" sz="2400" dirty="0"/>
              <a:t> </a:t>
            </a:r>
            <a:r>
              <a:rPr lang="en-US" sz="2400" dirty="0" err="1"/>
              <a:t>penatausahaan</a:t>
            </a:r>
            <a:r>
              <a:rPr lang="en-US" sz="2400" dirty="0"/>
              <a:t> Dana BOSP;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sz="2400" dirty="0" err="1"/>
              <a:t>menggunakan</a:t>
            </a:r>
            <a:r>
              <a:rPr lang="en-US" sz="2400" dirty="0"/>
              <a:t> Dana BOSP </a:t>
            </a:r>
            <a:r>
              <a:rPr lang="en-US" sz="2400" dirty="0" err="1"/>
              <a:t>sesuai</a:t>
            </a:r>
            <a:r>
              <a:rPr lang="en-US" sz="2400" dirty="0"/>
              <a:t> </a:t>
            </a:r>
            <a:r>
              <a:rPr lang="en-US" sz="2400" dirty="0" err="1"/>
              <a:t>rencana</a:t>
            </a:r>
            <a:r>
              <a:rPr lang="en-US" sz="2400" dirty="0"/>
              <a:t> </a:t>
            </a:r>
            <a:r>
              <a:rPr lang="en-US" sz="2400" dirty="0" err="1"/>
              <a:t>kegiatan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anggaran</a:t>
            </a:r>
            <a:r>
              <a:rPr lang="en-US" sz="2400" dirty="0"/>
              <a:t> </a:t>
            </a:r>
            <a:r>
              <a:rPr lang="en-US" sz="2400" dirty="0" err="1"/>
              <a:t>Satuan</a:t>
            </a:r>
            <a:r>
              <a:rPr lang="en-US" sz="2400" dirty="0"/>
              <a:t> </a:t>
            </a:r>
            <a:r>
              <a:rPr lang="en-US" sz="2400" dirty="0" err="1"/>
              <a:t>Pendidikan</a:t>
            </a:r>
            <a:r>
              <a:rPr lang="en-US" sz="2400" dirty="0"/>
              <a:t>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sz="2400" dirty="0" err="1"/>
              <a:t>melaksanakan</a:t>
            </a:r>
            <a:r>
              <a:rPr lang="en-US" sz="2400" dirty="0"/>
              <a:t> </a:t>
            </a:r>
            <a:r>
              <a:rPr lang="en-US" sz="2400" dirty="0" err="1"/>
              <a:t>pengadaan</a:t>
            </a:r>
            <a:r>
              <a:rPr lang="en-US" sz="2400" dirty="0"/>
              <a:t> </a:t>
            </a:r>
            <a:r>
              <a:rPr lang="en-US" sz="2400" dirty="0" err="1"/>
              <a:t>barang</a:t>
            </a:r>
            <a:r>
              <a:rPr lang="en-US" sz="2400" dirty="0"/>
              <a:t>/</a:t>
            </a:r>
            <a:r>
              <a:rPr lang="en-US" sz="2400" dirty="0" err="1"/>
              <a:t>jasa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penggunaan</a:t>
            </a:r>
            <a:r>
              <a:rPr lang="en-US" sz="2400" dirty="0"/>
              <a:t> Dana BOSP;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sz="2400" dirty="0" err="1"/>
              <a:t>menyampaikan</a:t>
            </a:r>
            <a:r>
              <a:rPr lang="en-US" sz="2400" dirty="0"/>
              <a:t> </a:t>
            </a:r>
            <a:r>
              <a:rPr lang="en-US" sz="2400" dirty="0" err="1"/>
              <a:t>laporan</a:t>
            </a:r>
            <a:r>
              <a:rPr lang="en-US" sz="2400" dirty="0"/>
              <a:t> </a:t>
            </a:r>
            <a:r>
              <a:rPr lang="en-US" sz="2400" dirty="0" err="1"/>
              <a:t>realisasi</a:t>
            </a:r>
            <a:r>
              <a:rPr lang="en-US" sz="2400" dirty="0"/>
              <a:t> </a:t>
            </a:r>
            <a:r>
              <a:rPr lang="en-US" sz="2400" dirty="0" err="1"/>
              <a:t>penggunaan</a:t>
            </a:r>
            <a:r>
              <a:rPr lang="en-US" sz="2400" dirty="0"/>
              <a:t> Dana BOSP; </a:t>
            </a:r>
            <a:r>
              <a:rPr lang="en-US" sz="2400" dirty="0" err="1"/>
              <a:t>dan</a:t>
            </a:r>
            <a:endParaRPr lang="en-US" sz="2400" dirty="0"/>
          </a:p>
          <a:p>
            <a:pPr marL="627063" lvl="0" indent="-531813" algn="just">
              <a:buFont typeface="+mj-lt"/>
              <a:buAutoNum type="arabicPeriod"/>
            </a:pPr>
            <a:r>
              <a:rPr lang="en-US" sz="2400" dirty="0" err="1"/>
              <a:t>memberikan</a:t>
            </a:r>
            <a:r>
              <a:rPr lang="en-US" sz="2400" dirty="0"/>
              <a:t> </a:t>
            </a:r>
            <a:r>
              <a:rPr lang="en-US" sz="2400" dirty="0" err="1"/>
              <a:t>pelayanan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penanganan</a:t>
            </a:r>
            <a:r>
              <a:rPr lang="en-US" sz="2400" dirty="0"/>
              <a:t> </a:t>
            </a:r>
            <a:r>
              <a:rPr lang="en-US" sz="2400" dirty="0" err="1"/>
              <a:t>pengaduan</a:t>
            </a:r>
            <a:r>
              <a:rPr lang="en-US" sz="2400" dirty="0"/>
              <a:t> </a:t>
            </a:r>
            <a:r>
              <a:rPr lang="en-US" sz="2400" dirty="0" err="1"/>
              <a:t>masyarakat</a:t>
            </a:r>
            <a:r>
              <a:rPr lang="en-US" sz="2400" dirty="0"/>
              <a:t> </a:t>
            </a:r>
            <a:r>
              <a:rPr lang="en-US" sz="2400" dirty="0" err="1"/>
              <a:t>terhadap</a:t>
            </a:r>
            <a:r>
              <a:rPr lang="en-US" sz="2400" dirty="0"/>
              <a:t> </a:t>
            </a:r>
            <a:r>
              <a:rPr lang="en-US" sz="2400" dirty="0" err="1"/>
              <a:t>pengelolaan</a:t>
            </a:r>
            <a:r>
              <a:rPr lang="en-US" sz="2400" dirty="0"/>
              <a:t> Dana BOSP.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220437216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>
                <a:solidFill>
                  <a:schemeClr val="bg1"/>
                </a:solidFill>
              </a:rPr>
              <a:t>SEKOLAH DILARANG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4716" y="873451"/>
            <a:ext cx="1169613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7063" lvl="0" indent="-531813" algn="just">
              <a:buFont typeface="+mj-lt"/>
              <a:buAutoNum type="arabicPeriod"/>
            </a:pPr>
            <a:r>
              <a:rPr lang="en-US" dirty="0" err="1"/>
              <a:t>melakukan</a:t>
            </a:r>
            <a:r>
              <a:rPr lang="en-US" dirty="0"/>
              <a:t> transfer Dana BOSP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rekening</a:t>
            </a:r>
            <a:r>
              <a:rPr lang="en-US" dirty="0"/>
              <a:t> </a:t>
            </a:r>
            <a:r>
              <a:rPr lang="en-US" dirty="0" err="1"/>
              <a:t>pribadi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lainnya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kepentingan</a:t>
            </a:r>
            <a:r>
              <a:rPr lang="en-US" dirty="0"/>
              <a:t> </a:t>
            </a:r>
            <a:r>
              <a:rPr lang="en-US" dirty="0" err="1"/>
              <a:t>selain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dana;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dirty="0" err="1"/>
              <a:t>membungakan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kepentingan</a:t>
            </a:r>
            <a:r>
              <a:rPr lang="en-US" dirty="0"/>
              <a:t> </a:t>
            </a:r>
            <a:r>
              <a:rPr lang="en-US" dirty="0" err="1"/>
              <a:t>pribadi</a:t>
            </a:r>
            <a:r>
              <a:rPr lang="en-US" dirty="0"/>
              <a:t>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dirty="0" err="1"/>
              <a:t>meminjamkan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pihak</a:t>
            </a:r>
            <a:r>
              <a:rPr lang="en-US" dirty="0"/>
              <a:t> lain;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dirty="0" err="1"/>
              <a:t>membeli</a:t>
            </a:r>
            <a:r>
              <a:rPr lang="en-US" dirty="0"/>
              <a:t> </a:t>
            </a:r>
            <a:r>
              <a:rPr lang="en-US" dirty="0" err="1"/>
              <a:t>perangkat</a:t>
            </a:r>
            <a:r>
              <a:rPr lang="en-US" dirty="0"/>
              <a:t> </a:t>
            </a:r>
            <a:r>
              <a:rPr lang="en-US" dirty="0" err="1"/>
              <a:t>lunak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pelaporan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Dana BOSP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perangkat</a:t>
            </a:r>
            <a:r>
              <a:rPr lang="en-US" dirty="0"/>
              <a:t> </a:t>
            </a:r>
            <a:r>
              <a:rPr lang="en-US" dirty="0" err="1"/>
              <a:t>lunak</a:t>
            </a:r>
            <a:r>
              <a:rPr lang="en-US" dirty="0"/>
              <a:t> </a:t>
            </a:r>
            <a:r>
              <a:rPr lang="en-US" dirty="0" err="1"/>
              <a:t>lainnya</a:t>
            </a:r>
            <a:r>
              <a:rPr lang="en-US" dirty="0"/>
              <a:t> yang </a:t>
            </a:r>
            <a:r>
              <a:rPr lang="en-US" dirty="0" err="1"/>
              <a:t>sejenis</a:t>
            </a:r>
            <a:r>
              <a:rPr lang="en-US" dirty="0"/>
              <a:t>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dirty="0" err="1"/>
              <a:t>menyewa</a:t>
            </a:r>
            <a:r>
              <a:rPr lang="en-US" dirty="0"/>
              <a:t> </a:t>
            </a:r>
            <a:r>
              <a:rPr lang="en-US" dirty="0" err="1"/>
              <a:t>aplikasi</a:t>
            </a:r>
            <a:r>
              <a:rPr lang="en-US" dirty="0"/>
              <a:t> </a:t>
            </a:r>
            <a:r>
              <a:rPr lang="en-US" dirty="0" err="1"/>
              <a:t>pendataan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aplikasi</a:t>
            </a:r>
            <a:r>
              <a:rPr lang="en-US" dirty="0"/>
              <a:t> </a:t>
            </a:r>
            <a:r>
              <a:rPr lang="en-US" dirty="0" err="1"/>
              <a:t>penerimaan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Didik</a:t>
            </a:r>
            <a:r>
              <a:rPr lang="en-US" dirty="0"/>
              <a:t> </a:t>
            </a:r>
            <a:r>
              <a:rPr lang="en-US" dirty="0" err="1"/>
              <a:t>baru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jaringan</a:t>
            </a:r>
            <a:r>
              <a:rPr lang="en-US" dirty="0"/>
              <a:t>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dirty="0" err="1"/>
              <a:t>membiayai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yang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prioritas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dirty="0" err="1"/>
              <a:t>membiayai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mekanisme</a:t>
            </a:r>
            <a:r>
              <a:rPr lang="en-US" dirty="0"/>
              <a:t> </a:t>
            </a:r>
            <a:r>
              <a:rPr lang="en-US" dirty="0" err="1"/>
              <a:t>iuran</a:t>
            </a:r>
            <a:r>
              <a:rPr lang="en-US" dirty="0"/>
              <a:t>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dirty="0" err="1"/>
              <a:t>membiayai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 </a:t>
            </a:r>
            <a:r>
              <a:rPr lang="en-US" dirty="0" err="1"/>
              <a:t>pribadi</a:t>
            </a:r>
            <a:r>
              <a:rPr lang="en-US" dirty="0"/>
              <a:t> </a:t>
            </a:r>
            <a:r>
              <a:rPr lang="en-US" dirty="0" err="1"/>
              <a:t>pendidik</a:t>
            </a:r>
            <a:r>
              <a:rPr lang="en-US" dirty="0"/>
              <a:t>, </a:t>
            </a:r>
            <a:r>
              <a:rPr lang="en-US" dirty="0" err="1"/>
              <a:t>tenaga</a:t>
            </a:r>
            <a:r>
              <a:rPr lang="en-US" dirty="0"/>
              <a:t> </a:t>
            </a:r>
            <a:r>
              <a:rPr lang="en-US" dirty="0" err="1"/>
              <a:t>kependidikan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/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didik</a:t>
            </a:r>
            <a:r>
              <a:rPr lang="en-US" dirty="0"/>
              <a:t>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dirty="0" err="1"/>
              <a:t>memelihara</a:t>
            </a:r>
            <a:r>
              <a:rPr lang="en-US" dirty="0"/>
              <a:t> </a:t>
            </a:r>
            <a:r>
              <a:rPr lang="en-US" dirty="0" err="1"/>
              <a:t>prasarana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kategori</a:t>
            </a:r>
            <a:r>
              <a:rPr lang="en-US" dirty="0"/>
              <a:t> </a:t>
            </a:r>
            <a:r>
              <a:rPr lang="en-US" dirty="0" err="1"/>
              <a:t>kerusakan</a:t>
            </a:r>
            <a:r>
              <a:rPr lang="en-US" dirty="0"/>
              <a:t> </a:t>
            </a:r>
            <a:r>
              <a:rPr lang="en-US" dirty="0" err="1"/>
              <a:t>sedang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berat</a:t>
            </a:r>
            <a:r>
              <a:rPr lang="en-US" dirty="0"/>
              <a:t>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dirty="0" err="1"/>
              <a:t>membangun</a:t>
            </a:r>
            <a:r>
              <a:rPr lang="en-US" dirty="0"/>
              <a:t> </a:t>
            </a:r>
            <a:r>
              <a:rPr lang="en-US" dirty="0" err="1"/>
              <a:t>gedung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ruangan</a:t>
            </a:r>
            <a:r>
              <a:rPr lang="en-US" dirty="0"/>
              <a:t> </a:t>
            </a:r>
            <a:r>
              <a:rPr lang="en-US" dirty="0" err="1"/>
              <a:t>baru</a:t>
            </a:r>
            <a:endParaRPr lang="en-US" dirty="0"/>
          </a:p>
          <a:p>
            <a:pPr marL="627063" lvl="0" indent="-531813" algn="just">
              <a:buFont typeface="+mj-lt"/>
              <a:buAutoNum type="arabicPeriod"/>
            </a:pPr>
            <a:r>
              <a:rPr lang="en-US" dirty="0" err="1"/>
              <a:t>membeli</a:t>
            </a:r>
            <a:r>
              <a:rPr lang="en-US" dirty="0"/>
              <a:t> </a:t>
            </a:r>
            <a:r>
              <a:rPr lang="en-US" dirty="0" err="1"/>
              <a:t>instrumen</a:t>
            </a:r>
            <a:r>
              <a:rPr lang="en-US" dirty="0"/>
              <a:t> </a:t>
            </a:r>
            <a:r>
              <a:rPr lang="en-US" dirty="0" err="1"/>
              <a:t>investasi</a:t>
            </a:r>
            <a:r>
              <a:rPr lang="en-US" dirty="0"/>
              <a:t>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dirty="0" err="1"/>
              <a:t>membiayai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mengikuti</a:t>
            </a:r>
            <a:r>
              <a:rPr lang="en-US" dirty="0"/>
              <a:t> </a:t>
            </a:r>
            <a:r>
              <a:rPr lang="en-US" dirty="0" err="1"/>
              <a:t>pelatihan</a:t>
            </a:r>
            <a:r>
              <a:rPr lang="en-US" dirty="0"/>
              <a:t>, </a:t>
            </a:r>
            <a:r>
              <a:rPr lang="en-US" dirty="0" err="1"/>
              <a:t>sosialisasi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pendampingan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program Dana BOSP yang </a:t>
            </a:r>
            <a:r>
              <a:rPr lang="en-US" dirty="0" err="1"/>
              <a:t>diselenggarakan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pihak</a:t>
            </a:r>
            <a:r>
              <a:rPr lang="en-US" dirty="0"/>
              <a:t> lain </a:t>
            </a:r>
            <a:r>
              <a:rPr lang="en-US" dirty="0" err="1"/>
              <a:t>selain</a:t>
            </a:r>
            <a:r>
              <a:rPr lang="en-US" dirty="0"/>
              <a:t> </a:t>
            </a:r>
            <a:r>
              <a:rPr lang="en-US" dirty="0" err="1"/>
              <a:t>Dinas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/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Kementerian</a:t>
            </a:r>
            <a:r>
              <a:rPr lang="en-US" dirty="0"/>
              <a:t>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dirty="0" err="1"/>
              <a:t>membiayai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dibiayai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penuh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 </a:t>
            </a:r>
            <a:r>
              <a:rPr lang="en-US" dirty="0" err="1"/>
              <a:t>Pusat</a:t>
            </a:r>
            <a:r>
              <a:rPr lang="en-US" dirty="0"/>
              <a:t>, </a:t>
            </a:r>
            <a:r>
              <a:rPr lang="en-US" dirty="0" err="1"/>
              <a:t>Pemerintah</a:t>
            </a:r>
            <a:r>
              <a:rPr lang="en-US" dirty="0"/>
              <a:t> Daerah,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lain yang </a:t>
            </a:r>
            <a:r>
              <a:rPr lang="en-US" dirty="0" err="1"/>
              <a:t>sah</a:t>
            </a:r>
            <a:r>
              <a:rPr lang="en-US" dirty="0"/>
              <a:t>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dirty="0" err="1"/>
              <a:t>menggunakan</a:t>
            </a:r>
            <a:r>
              <a:rPr lang="en-US" dirty="0"/>
              <a:t> Dana BOSP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kepentingan</a:t>
            </a:r>
            <a:r>
              <a:rPr lang="en-US" dirty="0"/>
              <a:t> </a:t>
            </a:r>
            <a:r>
              <a:rPr lang="en-US" dirty="0" err="1"/>
              <a:t>pribadi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kelompok</a:t>
            </a:r>
            <a:r>
              <a:rPr lang="en-US" dirty="0"/>
              <a:t> </a:t>
            </a:r>
            <a:r>
              <a:rPr lang="en-US" dirty="0" err="1"/>
              <a:t>tertentu</a:t>
            </a:r>
            <a:r>
              <a:rPr lang="en-US" dirty="0"/>
              <a:t>; </a:t>
            </a:r>
            <a:r>
              <a:rPr lang="en-US" dirty="0" err="1"/>
              <a:t>dan</a:t>
            </a:r>
            <a:r>
              <a:rPr lang="en-US" dirty="0"/>
              <a:t>/</a:t>
            </a:r>
            <a:r>
              <a:rPr lang="en-US" dirty="0" err="1"/>
              <a:t>atau</a:t>
            </a:r>
            <a:endParaRPr lang="en-US" dirty="0"/>
          </a:p>
          <a:p>
            <a:pPr marL="627063" lvl="0" indent="-531813" algn="just">
              <a:buFont typeface="+mj-lt"/>
              <a:buAutoNum type="arabicPeriod"/>
            </a:pPr>
            <a:r>
              <a:rPr lang="en-US" dirty="0" err="1"/>
              <a:t>menjadi</a:t>
            </a:r>
            <a:r>
              <a:rPr lang="en-US" dirty="0"/>
              <a:t> distributor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pengecer</a:t>
            </a:r>
            <a:r>
              <a:rPr lang="en-US" dirty="0"/>
              <a:t>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, </a:t>
            </a:r>
            <a:r>
              <a:rPr lang="en-US" dirty="0" err="1"/>
              <a:t>buku</a:t>
            </a:r>
            <a:r>
              <a:rPr lang="en-US" dirty="0"/>
              <a:t>, </a:t>
            </a:r>
            <a:r>
              <a:rPr lang="en-US" dirty="0" err="1"/>
              <a:t>alat</a:t>
            </a:r>
            <a:r>
              <a:rPr lang="en-US" dirty="0"/>
              <a:t> </a:t>
            </a:r>
            <a:r>
              <a:rPr lang="en-US" dirty="0" err="1"/>
              <a:t>permainan</a:t>
            </a:r>
            <a:r>
              <a:rPr lang="en-US" dirty="0"/>
              <a:t> </a:t>
            </a:r>
            <a:r>
              <a:rPr lang="en-US" dirty="0" err="1"/>
              <a:t>edukatif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/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peralatan</a:t>
            </a:r>
            <a:r>
              <a:rPr lang="en-US" dirty="0"/>
              <a:t> </a:t>
            </a:r>
            <a:r>
              <a:rPr lang="en-US" dirty="0" err="1"/>
              <a:t>lainnya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/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Didik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7300839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8290" y="102986"/>
            <a:ext cx="9144000" cy="687760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>
                <a:solidFill>
                  <a:schemeClr val="bg1"/>
                </a:solidFill>
              </a:rPr>
              <a:t>DINAS DILARANG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4716" y="928043"/>
            <a:ext cx="1169613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7063" lvl="0" indent="-531813" algn="just">
              <a:buFont typeface="+mj-lt"/>
              <a:buAutoNum type="arabicPeriod"/>
            </a:pPr>
            <a:r>
              <a:rPr lang="en-US" sz="2800" dirty="0" err="1"/>
              <a:t>melakukan</a:t>
            </a:r>
            <a:r>
              <a:rPr lang="en-US" sz="2800" dirty="0"/>
              <a:t> </a:t>
            </a:r>
            <a:r>
              <a:rPr lang="en-US" sz="2800" b="1" dirty="0" err="1"/>
              <a:t>pungutan</a:t>
            </a:r>
            <a:r>
              <a:rPr lang="en-US" sz="2800" b="1" dirty="0"/>
              <a:t> </a:t>
            </a:r>
            <a:r>
              <a:rPr lang="en-US" sz="2800" b="1" dirty="0" err="1"/>
              <a:t>dalam</a:t>
            </a:r>
            <a:r>
              <a:rPr lang="en-US" sz="2800" b="1" dirty="0"/>
              <a:t> </a:t>
            </a:r>
            <a:r>
              <a:rPr lang="en-US" sz="2800" b="1" dirty="0" err="1"/>
              <a:t>bentuk</a:t>
            </a:r>
            <a:r>
              <a:rPr lang="en-US" sz="2800" b="1" dirty="0"/>
              <a:t> </a:t>
            </a:r>
            <a:r>
              <a:rPr lang="en-US" sz="2800" b="1" dirty="0" err="1"/>
              <a:t>apapun</a:t>
            </a:r>
            <a:r>
              <a:rPr lang="en-US" sz="2800" b="1" dirty="0"/>
              <a:t> </a:t>
            </a:r>
            <a:r>
              <a:rPr lang="en-US" sz="2800" dirty="0" err="1"/>
              <a:t>kepada</a:t>
            </a:r>
            <a:r>
              <a:rPr lang="en-US" sz="2800" dirty="0"/>
              <a:t> </a:t>
            </a:r>
            <a:r>
              <a:rPr lang="en-US" sz="2800" dirty="0" err="1"/>
              <a:t>Satuan</a:t>
            </a:r>
            <a:r>
              <a:rPr lang="en-US" sz="2800" dirty="0"/>
              <a:t> </a:t>
            </a:r>
            <a:r>
              <a:rPr lang="en-US" sz="2800" dirty="0" err="1"/>
              <a:t>Pendidikan</a:t>
            </a:r>
            <a:r>
              <a:rPr lang="en-US" sz="2800" dirty="0"/>
              <a:t>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sz="2800" dirty="0" err="1"/>
              <a:t>melakukan</a:t>
            </a:r>
            <a:r>
              <a:rPr lang="en-US" sz="2800" dirty="0"/>
              <a:t> </a:t>
            </a:r>
            <a:r>
              <a:rPr lang="en-US" sz="2800" b="1" dirty="0" err="1"/>
              <a:t>pemaksaan</a:t>
            </a:r>
            <a:r>
              <a:rPr lang="en-US" sz="2800" b="1" dirty="0"/>
              <a:t> </a:t>
            </a:r>
            <a:r>
              <a:rPr lang="en-US" sz="2800" b="1" dirty="0" err="1"/>
              <a:t>atau</a:t>
            </a:r>
            <a:r>
              <a:rPr lang="en-US" sz="2800" b="1" dirty="0"/>
              <a:t> </a:t>
            </a:r>
            <a:r>
              <a:rPr lang="en-US" sz="2800" b="1" dirty="0" err="1"/>
              <a:t>mengatur</a:t>
            </a:r>
            <a:r>
              <a:rPr lang="en-US" sz="2800" b="1" dirty="0"/>
              <a:t> </a:t>
            </a:r>
            <a:r>
              <a:rPr lang="en-US" sz="2800" b="1" dirty="0" err="1"/>
              <a:t>pembelian</a:t>
            </a:r>
            <a:r>
              <a:rPr lang="en-US" sz="2800" b="1" dirty="0"/>
              <a:t> </a:t>
            </a:r>
            <a:r>
              <a:rPr lang="en-US" sz="2800" b="1" dirty="0" err="1"/>
              <a:t>barang</a:t>
            </a:r>
            <a:r>
              <a:rPr lang="en-US" sz="2800" b="1" dirty="0"/>
              <a:t> </a:t>
            </a:r>
            <a:r>
              <a:rPr lang="en-US" sz="2800" b="1" dirty="0" err="1"/>
              <a:t>dan</a:t>
            </a:r>
            <a:r>
              <a:rPr lang="en-US" sz="2800" b="1" dirty="0"/>
              <a:t>/</a:t>
            </a:r>
            <a:r>
              <a:rPr lang="en-US" sz="2800" b="1" dirty="0" err="1"/>
              <a:t>atau</a:t>
            </a:r>
            <a:r>
              <a:rPr lang="en-US" sz="2800" b="1" dirty="0"/>
              <a:t> </a:t>
            </a:r>
            <a:r>
              <a:rPr lang="en-US" sz="2800" b="1" dirty="0" err="1"/>
              <a:t>jasa</a:t>
            </a:r>
            <a:r>
              <a:rPr lang="en-US" sz="2800" b="1" dirty="0"/>
              <a:t> </a:t>
            </a:r>
            <a:r>
              <a:rPr lang="en-US" sz="2800" b="1" dirty="0" err="1"/>
              <a:t>dalam</a:t>
            </a:r>
            <a:r>
              <a:rPr lang="en-US" sz="2800" b="1" dirty="0"/>
              <a:t> </a:t>
            </a:r>
            <a:r>
              <a:rPr lang="en-US" sz="2800" b="1" dirty="0" err="1"/>
              <a:t>pemanfaatan</a:t>
            </a:r>
            <a:r>
              <a:rPr lang="en-US" sz="2800" b="1" dirty="0"/>
              <a:t> Dana BOSP </a:t>
            </a:r>
            <a:r>
              <a:rPr lang="en-US" sz="2800" b="1" dirty="0" err="1"/>
              <a:t>untuk</a:t>
            </a:r>
            <a:r>
              <a:rPr lang="en-US" sz="2800" b="1" dirty="0"/>
              <a:t> </a:t>
            </a:r>
            <a:r>
              <a:rPr lang="en-US" sz="2800" b="1" dirty="0" err="1"/>
              <a:t>keuntungan</a:t>
            </a:r>
            <a:r>
              <a:rPr lang="en-US" sz="2800" b="1" dirty="0"/>
              <a:t> </a:t>
            </a:r>
            <a:r>
              <a:rPr lang="en-US" sz="2800" b="1" dirty="0" err="1"/>
              <a:t>pribadi</a:t>
            </a:r>
            <a:r>
              <a:rPr lang="en-US" sz="2800" b="1" dirty="0"/>
              <a:t> </a:t>
            </a:r>
            <a:r>
              <a:rPr lang="en-US" sz="2800" b="1" dirty="0" err="1"/>
              <a:t>atau</a:t>
            </a:r>
            <a:r>
              <a:rPr lang="en-US" sz="2800" b="1" dirty="0"/>
              <a:t> </a:t>
            </a:r>
            <a:r>
              <a:rPr lang="en-US" sz="2800" b="1" dirty="0" err="1"/>
              <a:t>keuntungan</a:t>
            </a:r>
            <a:r>
              <a:rPr lang="en-US" sz="2800" b="1" dirty="0"/>
              <a:t> </a:t>
            </a:r>
            <a:r>
              <a:rPr lang="en-US" sz="2800" b="1" dirty="0" err="1"/>
              <a:t>pihak</a:t>
            </a:r>
            <a:r>
              <a:rPr lang="en-US" sz="2800" b="1" dirty="0"/>
              <a:t> lain</a:t>
            </a:r>
            <a:r>
              <a:rPr lang="en-US" sz="2800" dirty="0"/>
              <a:t>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sz="2800" dirty="0" err="1"/>
              <a:t>memengaruhi</a:t>
            </a:r>
            <a:r>
              <a:rPr lang="en-US" sz="2800" dirty="0"/>
              <a:t>  </a:t>
            </a:r>
            <a:r>
              <a:rPr lang="en-US" sz="2800" dirty="0" err="1"/>
              <a:t>dan</a:t>
            </a:r>
            <a:r>
              <a:rPr lang="en-US" sz="2800" dirty="0"/>
              <a:t>/</a:t>
            </a:r>
            <a:r>
              <a:rPr lang="en-US" sz="2800" dirty="0" err="1"/>
              <a:t>atau</a:t>
            </a:r>
            <a:r>
              <a:rPr lang="en-US" sz="2800" dirty="0"/>
              <a:t>  </a:t>
            </a:r>
            <a:r>
              <a:rPr lang="en-US" sz="2800" dirty="0" err="1"/>
              <a:t>memerintahkan</a:t>
            </a:r>
            <a:r>
              <a:rPr lang="en-US" sz="2800" dirty="0"/>
              <a:t>  </a:t>
            </a:r>
            <a:r>
              <a:rPr lang="en-US" sz="2800" dirty="0" err="1"/>
              <a:t>Satuan</a:t>
            </a:r>
            <a:r>
              <a:rPr lang="en-US" sz="2800" dirty="0"/>
              <a:t> </a:t>
            </a:r>
            <a:r>
              <a:rPr lang="en-US" sz="2800" dirty="0" err="1"/>
              <a:t>Pendidikan</a:t>
            </a:r>
            <a:r>
              <a:rPr lang="en-US" sz="2800" dirty="0"/>
              <a:t> </a:t>
            </a:r>
            <a:r>
              <a:rPr lang="en-US" sz="2800" dirty="0" err="1"/>
              <a:t>untuk</a:t>
            </a:r>
            <a:r>
              <a:rPr lang="en-US" sz="2800" dirty="0"/>
              <a:t> </a:t>
            </a:r>
            <a:r>
              <a:rPr lang="en-US" sz="2800" dirty="0" err="1"/>
              <a:t>melakukan</a:t>
            </a:r>
            <a:r>
              <a:rPr lang="en-US" sz="2800" dirty="0"/>
              <a:t> </a:t>
            </a:r>
            <a:r>
              <a:rPr lang="en-US" sz="2800" dirty="0" err="1"/>
              <a:t>pelanggaran</a:t>
            </a:r>
            <a:r>
              <a:rPr lang="en-US" sz="2800" dirty="0"/>
              <a:t> </a:t>
            </a:r>
            <a:r>
              <a:rPr lang="en-US" sz="2800" dirty="0" err="1"/>
              <a:t>ketentuan</a:t>
            </a:r>
            <a:r>
              <a:rPr lang="en-US" sz="2800" dirty="0"/>
              <a:t> </a:t>
            </a:r>
            <a:r>
              <a:rPr lang="en-US" sz="2800" dirty="0" err="1"/>
              <a:t>penggunaan</a:t>
            </a:r>
            <a:r>
              <a:rPr lang="en-US" sz="2800" dirty="0"/>
              <a:t> Dana BOSP;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sz="2800" dirty="0" err="1"/>
              <a:t>menjadi</a:t>
            </a:r>
            <a:r>
              <a:rPr lang="en-US" sz="2800" dirty="0"/>
              <a:t> distributor, </a:t>
            </a:r>
            <a:r>
              <a:rPr lang="en-US" sz="2800" dirty="0" err="1"/>
              <a:t>pengecer</a:t>
            </a:r>
            <a:r>
              <a:rPr lang="en-US" sz="2800" dirty="0"/>
              <a:t>, </a:t>
            </a:r>
            <a:r>
              <a:rPr lang="en-US" sz="2800" dirty="0" err="1"/>
              <a:t>mengarahkan</a:t>
            </a:r>
            <a:r>
              <a:rPr lang="en-US" sz="2800" dirty="0"/>
              <a:t> </a:t>
            </a:r>
            <a:r>
              <a:rPr lang="en-US" sz="2800" dirty="0" err="1"/>
              <a:t>pembelian</a:t>
            </a:r>
            <a:r>
              <a:rPr lang="en-US" sz="2800" dirty="0"/>
              <a:t> </a:t>
            </a:r>
            <a:r>
              <a:rPr lang="en-US" sz="2800" dirty="0" err="1"/>
              <a:t>kepada</a:t>
            </a:r>
            <a:r>
              <a:rPr lang="en-US" sz="2800" dirty="0"/>
              <a:t> distributor, </a:t>
            </a:r>
            <a:r>
              <a:rPr lang="en-US" sz="2800" dirty="0" err="1"/>
              <a:t>pengecer</a:t>
            </a:r>
            <a:r>
              <a:rPr lang="en-US" sz="2800" dirty="0"/>
              <a:t> </a:t>
            </a:r>
            <a:r>
              <a:rPr lang="en-US" sz="2800" dirty="0" err="1"/>
              <a:t>dalam</a:t>
            </a:r>
            <a:r>
              <a:rPr lang="en-US" sz="2800" dirty="0"/>
              <a:t> proses </a:t>
            </a:r>
            <a:r>
              <a:rPr lang="en-US" sz="2800" dirty="0" err="1"/>
              <a:t>pembelian</a:t>
            </a:r>
            <a:r>
              <a:rPr lang="en-US" sz="2800" dirty="0"/>
              <a:t>, </a:t>
            </a:r>
            <a:r>
              <a:rPr lang="en-US" sz="2800" dirty="0" err="1"/>
              <a:t>pengadaan</a:t>
            </a:r>
            <a:r>
              <a:rPr lang="en-US" sz="2800" dirty="0"/>
              <a:t> </a:t>
            </a:r>
            <a:r>
              <a:rPr lang="en-US" sz="2800" dirty="0" err="1"/>
              <a:t>buku</a:t>
            </a:r>
            <a:r>
              <a:rPr lang="en-US" sz="2800" dirty="0"/>
              <a:t>, </a:t>
            </a:r>
            <a:r>
              <a:rPr lang="en-US" sz="2800" dirty="0" err="1"/>
              <a:t>atau</a:t>
            </a:r>
            <a:r>
              <a:rPr lang="en-US" sz="2800" dirty="0"/>
              <a:t> </a:t>
            </a:r>
            <a:r>
              <a:rPr lang="en-US" sz="2800" dirty="0" err="1"/>
              <a:t>barang</a:t>
            </a:r>
            <a:r>
              <a:rPr lang="en-US" sz="2800" dirty="0"/>
              <a:t> </a:t>
            </a:r>
            <a:r>
              <a:rPr lang="en-US" sz="2800" dirty="0" err="1"/>
              <a:t>melalui</a:t>
            </a:r>
            <a:r>
              <a:rPr lang="en-US" sz="2800" dirty="0"/>
              <a:t> Dana BOSP; </a:t>
            </a:r>
            <a:r>
              <a:rPr lang="en-US" sz="2800" dirty="0" err="1"/>
              <a:t>dan</a:t>
            </a:r>
            <a:r>
              <a:rPr lang="en-US" sz="2800" dirty="0"/>
              <a:t>/</a:t>
            </a:r>
            <a:r>
              <a:rPr lang="en-US" sz="2800" dirty="0" err="1"/>
              <a:t>atau</a:t>
            </a:r>
            <a:endParaRPr lang="en-US" sz="2800" dirty="0"/>
          </a:p>
          <a:p>
            <a:pPr marL="627063" lvl="0" indent="-531813" algn="just">
              <a:buFont typeface="+mj-lt"/>
              <a:buAutoNum type="arabicPeriod"/>
            </a:pPr>
            <a:r>
              <a:rPr lang="en-US" sz="2800" dirty="0" err="1"/>
              <a:t>menghambat</a:t>
            </a:r>
            <a:r>
              <a:rPr lang="en-US" sz="2800" dirty="0"/>
              <a:t> proses </a:t>
            </a:r>
            <a:r>
              <a:rPr lang="en-US" sz="2800" dirty="0" err="1"/>
              <a:t>pencairan</a:t>
            </a:r>
            <a:r>
              <a:rPr lang="en-US" sz="2800" dirty="0"/>
              <a:t>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/>
              <a:t>penggunaan</a:t>
            </a:r>
            <a:r>
              <a:rPr lang="en-US" sz="2800" dirty="0"/>
              <a:t> Dana BOSP</a:t>
            </a:r>
          </a:p>
        </p:txBody>
      </p:sp>
    </p:spTree>
    <p:extLst>
      <p:ext uri="{BB962C8B-B14F-4D97-AF65-F5344CB8AC3E}">
        <p14:creationId xmlns:p14="http://schemas.microsoft.com/office/powerpoint/2010/main" val="150997967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8290" y="102986"/>
            <a:ext cx="9144000" cy="687760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>
                <a:solidFill>
                  <a:schemeClr val="bg1"/>
                </a:solidFill>
              </a:rPr>
              <a:t>PELAKSANAAN PENATAUSAHAAN BOSP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4716" y="928043"/>
            <a:ext cx="1169613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7063" lvl="0" indent="-531813" algn="just">
              <a:buFont typeface="+mj-lt"/>
              <a:buAutoNum type="arabicPeriod"/>
            </a:pPr>
            <a:r>
              <a:rPr lang="en-US" sz="2600" dirty="0" err="1"/>
              <a:t>Penggunaan</a:t>
            </a:r>
            <a:r>
              <a:rPr lang="en-US" sz="2600" dirty="0"/>
              <a:t> dana </a:t>
            </a:r>
            <a:r>
              <a:rPr lang="en-US" sz="2600" dirty="0" err="1"/>
              <a:t>dilaksanakan</a:t>
            </a:r>
            <a:r>
              <a:rPr lang="en-US" sz="2600" dirty="0"/>
              <a:t> </a:t>
            </a:r>
            <a:r>
              <a:rPr lang="en-US" sz="2600" dirty="0" err="1"/>
              <a:t>oleh</a:t>
            </a:r>
            <a:r>
              <a:rPr lang="en-US" sz="2600" dirty="0"/>
              <a:t> </a:t>
            </a:r>
            <a:r>
              <a:rPr lang="en-US" sz="2600" dirty="0" err="1"/>
              <a:t>Satuan</a:t>
            </a:r>
            <a:r>
              <a:rPr lang="en-US" sz="2600" dirty="0"/>
              <a:t> </a:t>
            </a:r>
            <a:r>
              <a:rPr lang="en-US" sz="2600" dirty="0" err="1"/>
              <a:t>Pendidikan</a:t>
            </a:r>
            <a:r>
              <a:rPr lang="en-US" sz="2600" dirty="0"/>
              <a:t> </a:t>
            </a:r>
            <a:r>
              <a:rPr lang="en-US" sz="2600" dirty="0" err="1"/>
              <a:t>sesuai</a:t>
            </a:r>
            <a:r>
              <a:rPr lang="en-US" sz="2600" dirty="0"/>
              <a:t> </a:t>
            </a:r>
            <a:r>
              <a:rPr lang="en-US" sz="2600" dirty="0" err="1"/>
              <a:t>dengan</a:t>
            </a:r>
            <a:r>
              <a:rPr lang="en-US" sz="2600" dirty="0"/>
              <a:t> </a:t>
            </a:r>
            <a:r>
              <a:rPr lang="en-US" sz="2600" dirty="0" err="1"/>
              <a:t>dokumen</a:t>
            </a:r>
            <a:r>
              <a:rPr lang="en-US" sz="2600" dirty="0"/>
              <a:t> </a:t>
            </a:r>
            <a:r>
              <a:rPr lang="en-US" sz="2600" dirty="0" err="1"/>
              <a:t>perencanaan</a:t>
            </a:r>
            <a:r>
              <a:rPr lang="en-US" sz="2600" dirty="0"/>
              <a:t> </a:t>
            </a:r>
            <a:r>
              <a:rPr lang="en-US" sz="2600" dirty="0" err="1"/>
              <a:t>dan</a:t>
            </a:r>
            <a:r>
              <a:rPr lang="en-US" sz="2600" dirty="0"/>
              <a:t> </a:t>
            </a:r>
            <a:r>
              <a:rPr lang="en-US" sz="2600" dirty="0" err="1"/>
              <a:t>penganggaran</a:t>
            </a:r>
            <a:r>
              <a:rPr lang="en-US" sz="2600" dirty="0"/>
              <a:t> Dana BOSP yang </a:t>
            </a:r>
            <a:r>
              <a:rPr lang="en-US" sz="2600" dirty="0" err="1"/>
              <a:t>telah</a:t>
            </a:r>
            <a:r>
              <a:rPr lang="en-US" sz="2600" dirty="0"/>
              <a:t> </a:t>
            </a:r>
            <a:r>
              <a:rPr lang="en-US" sz="2600" dirty="0" err="1"/>
              <a:t>diinput</a:t>
            </a:r>
            <a:r>
              <a:rPr lang="en-US" sz="2600" dirty="0"/>
              <a:t> </a:t>
            </a:r>
            <a:r>
              <a:rPr lang="en-US" sz="2600" dirty="0" err="1"/>
              <a:t>pada</a:t>
            </a:r>
            <a:r>
              <a:rPr lang="en-US" sz="2600" dirty="0"/>
              <a:t> </a:t>
            </a:r>
            <a:r>
              <a:rPr lang="en-US" sz="2600" dirty="0" err="1"/>
              <a:t>sistem</a:t>
            </a:r>
            <a:r>
              <a:rPr lang="en-US" sz="2600" dirty="0"/>
              <a:t> </a:t>
            </a:r>
            <a:r>
              <a:rPr lang="en-US" sz="2600" dirty="0" err="1"/>
              <a:t>aplikasi</a:t>
            </a:r>
            <a:r>
              <a:rPr lang="en-US" sz="2600" dirty="0"/>
              <a:t> yang </a:t>
            </a:r>
            <a:r>
              <a:rPr lang="en-US" sz="2600" dirty="0" err="1"/>
              <a:t>disediakan</a:t>
            </a:r>
            <a:r>
              <a:rPr lang="en-US" sz="2600" dirty="0"/>
              <a:t> </a:t>
            </a:r>
            <a:r>
              <a:rPr lang="en-US" sz="2600" dirty="0" err="1"/>
              <a:t>oleh</a:t>
            </a:r>
            <a:r>
              <a:rPr lang="en-US" sz="2600" dirty="0"/>
              <a:t> </a:t>
            </a:r>
            <a:r>
              <a:rPr lang="en-US" sz="2600" dirty="0" err="1"/>
              <a:t>Kementerian</a:t>
            </a:r>
            <a:r>
              <a:rPr lang="en-US" sz="2600" dirty="0"/>
              <a:t>.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sz="2600" dirty="0" err="1"/>
              <a:t>Setiap</a:t>
            </a:r>
            <a:r>
              <a:rPr lang="en-US" sz="2600" dirty="0"/>
              <a:t> </a:t>
            </a:r>
            <a:r>
              <a:rPr lang="en-US" sz="2600" dirty="0" err="1"/>
              <a:t>penggunaan</a:t>
            </a:r>
            <a:r>
              <a:rPr lang="en-US" sz="2600" dirty="0"/>
              <a:t> Dana BOSP </a:t>
            </a:r>
            <a:r>
              <a:rPr lang="en-US" sz="2600" dirty="0" err="1"/>
              <a:t>oleh</a:t>
            </a:r>
            <a:r>
              <a:rPr lang="en-US" sz="2600" dirty="0"/>
              <a:t> </a:t>
            </a:r>
            <a:r>
              <a:rPr lang="en-US" sz="2600" dirty="0" err="1"/>
              <a:t>Satuan</a:t>
            </a:r>
            <a:r>
              <a:rPr lang="en-US" sz="2600" dirty="0"/>
              <a:t> </a:t>
            </a:r>
            <a:r>
              <a:rPr lang="en-US" sz="2600" dirty="0" err="1"/>
              <a:t>Pendidikan</a:t>
            </a:r>
            <a:r>
              <a:rPr lang="en-US" sz="2600" dirty="0"/>
              <a:t> </a:t>
            </a:r>
            <a:r>
              <a:rPr lang="en-US" sz="2600" dirty="0" err="1"/>
              <a:t>dicatat</a:t>
            </a:r>
            <a:r>
              <a:rPr lang="en-US" sz="2600" dirty="0"/>
              <a:t> </a:t>
            </a:r>
            <a:r>
              <a:rPr lang="en-US" sz="2600" dirty="0" err="1"/>
              <a:t>secara</a:t>
            </a:r>
            <a:r>
              <a:rPr lang="en-US" sz="2600" dirty="0"/>
              <a:t> </a:t>
            </a:r>
            <a:r>
              <a:rPr lang="en-US" sz="2600" dirty="0" err="1"/>
              <a:t>lengkap</a:t>
            </a:r>
            <a:r>
              <a:rPr lang="en-US" sz="2600" dirty="0"/>
              <a:t> yang </a:t>
            </a:r>
            <a:r>
              <a:rPr lang="en-US" sz="2600" dirty="0" err="1"/>
              <a:t>disertai</a:t>
            </a:r>
            <a:r>
              <a:rPr lang="en-US" sz="2600" dirty="0"/>
              <a:t> </a:t>
            </a:r>
            <a:r>
              <a:rPr lang="en-US" sz="2600" dirty="0" err="1"/>
              <a:t>dengan</a:t>
            </a:r>
            <a:r>
              <a:rPr lang="en-US" sz="2600" dirty="0"/>
              <a:t> </a:t>
            </a:r>
            <a:r>
              <a:rPr lang="en-US" sz="2600" dirty="0" err="1"/>
              <a:t>bukti-bukti</a:t>
            </a:r>
            <a:r>
              <a:rPr lang="en-US" sz="2600" dirty="0"/>
              <a:t> </a:t>
            </a:r>
            <a:r>
              <a:rPr lang="en-US" sz="2600" dirty="0" err="1"/>
              <a:t>pendukung</a:t>
            </a:r>
            <a:r>
              <a:rPr lang="en-US" sz="2600" dirty="0"/>
              <a:t>, </a:t>
            </a:r>
            <a:r>
              <a:rPr lang="en-US" sz="2600" dirty="0" err="1"/>
              <a:t>termasuk</a:t>
            </a:r>
            <a:r>
              <a:rPr lang="en-US" sz="2600" dirty="0"/>
              <a:t> </a:t>
            </a:r>
            <a:r>
              <a:rPr lang="en-US" sz="2600" dirty="0" err="1"/>
              <a:t>dokumentasi</a:t>
            </a:r>
            <a:r>
              <a:rPr lang="en-US" sz="2600" dirty="0"/>
              <a:t> </a:t>
            </a:r>
            <a:r>
              <a:rPr lang="en-US" sz="2600" dirty="0" err="1"/>
              <a:t>pelaksanaan</a:t>
            </a:r>
            <a:r>
              <a:rPr lang="en-US" sz="2600" dirty="0"/>
              <a:t> </a:t>
            </a:r>
            <a:r>
              <a:rPr lang="en-US" sz="2600" dirty="0" err="1"/>
              <a:t>pengadaan</a:t>
            </a:r>
            <a:r>
              <a:rPr lang="en-US" sz="2600" dirty="0"/>
              <a:t> </a:t>
            </a:r>
            <a:r>
              <a:rPr lang="en-US" sz="2600" dirty="0" err="1"/>
              <a:t>barang</a:t>
            </a:r>
            <a:r>
              <a:rPr lang="en-US" sz="2600" dirty="0"/>
              <a:t>/</a:t>
            </a:r>
            <a:r>
              <a:rPr lang="en-US" sz="2600" dirty="0" err="1"/>
              <a:t>jasa</a:t>
            </a:r>
            <a:r>
              <a:rPr lang="en-US" sz="2600" dirty="0"/>
              <a:t> </a:t>
            </a:r>
            <a:r>
              <a:rPr lang="en-US" sz="2600" dirty="0" err="1"/>
              <a:t>sesuai</a:t>
            </a:r>
            <a:r>
              <a:rPr lang="en-US" sz="2600" dirty="0"/>
              <a:t> </a:t>
            </a:r>
            <a:r>
              <a:rPr lang="en-US" sz="2600" dirty="0" err="1"/>
              <a:t>dengan</a:t>
            </a:r>
            <a:r>
              <a:rPr lang="en-US" sz="2600" dirty="0"/>
              <a:t> </a:t>
            </a:r>
            <a:r>
              <a:rPr lang="en-US" sz="2600" dirty="0" err="1"/>
              <a:t>ketentuan</a:t>
            </a:r>
            <a:r>
              <a:rPr lang="en-US" sz="2600" dirty="0"/>
              <a:t> </a:t>
            </a:r>
            <a:r>
              <a:rPr lang="en-US" sz="2600" dirty="0" err="1"/>
              <a:t>peraturan</a:t>
            </a:r>
            <a:r>
              <a:rPr lang="en-US" sz="2600" dirty="0"/>
              <a:t> </a:t>
            </a:r>
            <a:r>
              <a:rPr lang="en-US" sz="2600" dirty="0" err="1"/>
              <a:t>perundang-undangan</a:t>
            </a:r>
            <a:r>
              <a:rPr lang="en-US" sz="2600" dirty="0"/>
              <a:t> </a:t>
            </a:r>
            <a:r>
              <a:rPr lang="en-US" sz="2600" dirty="0" err="1"/>
              <a:t>mengenai</a:t>
            </a:r>
            <a:r>
              <a:rPr lang="en-US" sz="2600" dirty="0"/>
              <a:t> </a:t>
            </a:r>
            <a:r>
              <a:rPr lang="en-US" sz="2600" dirty="0" err="1"/>
              <a:t>pengadaan</a:t>
            </a:r>
            <a:r>
              <a:rPr lang="en-US" sz="2600" dirty="0"/>
              <a:t> </a:t>
            </a:r>
            <a:r>
              <a:rPr lang="en-US" sz="2600" dirty="0" err="1"/>
              <a:t>barang</a:t>
            </a:r>
            <a:r>
              <a:rPr lang="en-US" sz="2600" dirty="0"/>
              <a:t>/</a:t>
            </a:r>
            <a:r>
              <a:rPr lang="en-US" sz="2600" dirty="0" err="1"/>
              <a:t>jasa</a:t>
            </a:r>
            <a:r>
              <a:rPr lang="en-US" sz="2600" dirty="0"/>
              <a:t> </a:t>
            </a:r>
            <a:r>
              <a:rPr lang="en-US" sz="2600" dirty="0" err="1"/>
              <a:t>oleh</a:t>
            </a:r>
            <a:r>
              <a:rPr lang="en-US" sz="2600" dirty="0"/>
              <a:t> </a:t>
            </a:r>
            <a:r>
              <a:rPr lang="en-US" sz="2600" dirty="0" err="1"/>
              <a:t>Satuan</a:t>
            </a:r>
            <a:r>
              <a:rPr lang="en-US" sz="2600" dirty="0"/>
              <a:t> </a:t>
            </a:r>
            <a:r>
              <a:rPr lang="en-US" sz="2600" dirty="0" err="1"/>
              <a:t>Pendidikan</a:t>
            </a:r>
            <a:r>
              <a:rPr lang="en-US" sz="2600" dirty="0"/>
              <a:t>.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sz="2600" dirty="0" err="1"/>
              <a:t>Setiap</a:t>
            </a:r>
            <a:r>
              <a:rPr lang="en-US" sz="2600" dirty="0"/>
              <a:t> </a:t>
            </a:r>
            <a:r>
              <a:rPr lang="en-US" sz="2600" dirty="0" err="1"/>
              <a:t>penggunaan</a:t>
            </a:r>
            <a:r>
              <a:rPr lang="en-US" sz="2600" dirty="0"/>
              <a:t> dana yang </a:t>
            </a:r>
            <a:r>
              <a:rPr lang="en-US" sz="2600" dirty="0" err="1"/>
              <a:t>telah</a:t>
            </a:r>
            <a:r>
              <a:rPr lang="en-US" sz="2600" dirty="0"/>
              <a:t> </a:t>
            </a:r>
            <a:r>
              <a:rPr lang="en-US" sz="2600" dirty="0" err="1"/>
              <a:t>dilakukan</a:t>
            </a:r>
            <a:r>
              <a:rPr lang="en-US" sz="2600" dirty="0"/>
              <a:t> </a:t>
            </a:r>
            <a:r>
              <a:rPr lang="en-US" sz="2600" dirty="0" err="1"/>
              <a:t>oleh</a:t>
            </a:r>
            <a:r>
              <a:rPr lang="en-US" sz="2600" dirty="0"/>
              <a:t> </a:t>
            </a:r>
            <a:r>
              <a:rPr lang="en-US" sz="2600" dirty="0" err="1"/>
              <a:t>Satuan</a:t>
            </a:r>
            <a:r>
              <a:rPr lang="en-US" sz="2600" dirty="0"/>
              <a:t> </a:t>
            </a:r>
            <a:r>
              <a:rPr lang="en-US" sz="2600" dirty="0" err="1"/>
              <a:t>Pendidikan</a:t>
            </a:r>
            <a:r>
              <a:rPr lang="en-US" sz="2600" dirty="0"/>
              <a:t> </a:t>
            </a:r>
            <a:r>
              <a:rPr lang="en-US" sz="2600" b="1" dirty="0" err="1"/>
              <a:t>diinput</a:t>
            </a:r>
            <a:r>
              <a:rPr lang="en-US" sz="2600" b="1" dirty="0"/>
              <a:t> </a:t>
            </a:r>
            <a:r>
              <a:rPr lang="en-US" sz="2600" b="1" dirty="0" err="1"/>
              <a:t>ke</a:t>
            </a:r>
            <a:r>
              <a:rPr lang="en-US" sz="2600" b="1" dirty="0"/>
              <a:t> </a:t>
            </a:r>
            <a:r>
              <a:rPr lang="en-US" sz="2600" b="1" dirty="0" err="1"/>
              <a:t>dalam</a:t>
            </a:r>
            <a:r>
              <a:rPr lang="en-US" sz="2600" b="1" dirty="0"/>
              <a:t> </a:t>
            </a:r>
            <a:r>
              <a:rPr lang="en-US" sz="2600" b="1" dirty="0" err="1"/>
              <a:t>sistem</a:t>
            </a:r>
            <a:r>
              <a:rPr lang="en-US" sz="2600" b="1" dirty="0"/>
              <a:t> </a:t>
            </a:r>
            <a:r>
              <a:rPr lang="en-US" sz="2600" b="1" dirty="0" err="1"/>
              <a:t>aplikasi</a:t>
            </a:r>
            <a:r>
              <a:rPr lang="en-US" sz="2600" b="1" dirty="0"/>
              <a:t> </a:t>
            </a:r>
            <a:r>
              <a:rPr lang="en-US" sz="2600" b="1" dirty="0" err="1"/>
              <a:t>rencana</a:t>
            </a:r>
            <a:r>
              <a:rPr lang="en-US" sz="2600" b="1" dirty="0"/>
              <a:t> </a:t>
            </a:r>
            <a:r>
              <a:rPr lang="en-US" sz="2600" b="1" dirty="0" err="1"/>
              <a:t>kegiatan</a:t>
            </a:r>
            <a:r>
              <a:rPr lang="en-US" sz="2600" b="1" dirty="0"/>
              <a:t> </a:t>
            </a:r>
            <a:r>
              <a:rPr lang="en-US" sz="2600" b="1" dirty="0" err="1"/>
              <a:t>dan</a:t>
            </a:r>
            <a:r>
              <a:rPr lang="en-US" sz="2600" b="1" dirty="0"/>
              <a:t> </a:t>
            </a:r>
            <a:r>
              <a:rPr lang="en-US" sz="2600" b="1" dirty="0" err="1"/>
              <a:t>anggaran</a:t>
            </a:r>
            <a:r>
              <a:rPr lang="en-US" sz="2600" b="1" dirty="0"/>
              <a:t> </a:t>
            </a:r>
            <a:r>
              <a:rPr lang="en-US" sz="2600" dirty="0" err="1"/>
              <a:t>Satuan</a:t>
            </a:r>
            <a:r>
              <a:rPr lang="en-US" sz="2600" dirty="0"/>
              <a:t> </a:t>
            </a:r>
            <a:r>
              <a:rPr lang="en-US" sz="2600" dirty="0" err="1"/>
              <a:t>Pendidikan</a:t>
            </a:r>
            <a:r>
              <a:rPr lang="en-US" sz="2600" dirty="0"/>
              <a:t> yang </a:t>
            </a:r>
            <a:r>
              <a:rPr lang="en-US" sz="2600" dirty="0" err="1"/>
              <a:t>disediakan</a:t>
            </a:r>
            <a:r>
              <a:rPr lang="en-US" sz="2600" dirty="0"/>
              <a:t> </a:t>
            </a:r>
            <a:r>
              <a:rPr lang="en-US" sz="2600" dirty="0" err="1"/>
              <a:t>oleh</a:t>
            </a:r>
            <a:r>
              <a:rPr lang="en-US" sz="2600" dirty="0"/>
              <a:t> </a:t>
            </a:r>
            <a:r>
              <a:rPr lang="en-US" sz="2600" dirty="0" err="1"/>
              <a:t>Kementerian</a:t>
            </a:r>
            <a:r>
              <a:rPr lang="en-US" sz="2600" dirty="0"/>
              <a:t>.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sz="2600" dirty="0" err="1"/>
              <a:t>Penginputan</a:t>
            </a:r>
            <a:r>
              <a:rPr lang="en-US" sz="2600" dirty="0"/>
              <a:t> </a:t>
            </a:r>
            <a:r>
              <a:rPr lang="en-US" sz="2600" dirty="0" err="1"/>
              <a:t>penggunaan</a:t>
            </a:r>
            <a:r>
              <a:rPr lang="en-US" sz="2600" dirty="0"/>
              <a:t> dana </a:t>
            </a:r>
            <a:r>
              <a:rPr lang="en-US" sz="2600" dirty="0" err="1"/>
              <a:t>dalam</a:t>
            </a:r>
            <a:r>
              <a:rPr lang="en-US" sz="2600" dirty="0"/>
              <a:t> </a:t>
            </a:r>
            <a:r>
              <a:rPr lang="en-US" sz="2600" dirty="0" err="1"/>
              <a:t>sistem</a:t>
            </a:r>
            <a:r>
              <a:rPr lang="en-US" sz="2600" dirty="0"/>
              <a:t> </a:t>
            </a:r>
            <a:r>
              <a:rPr lang="en-US" sz="2600" dirty="0" err="1"/>
              <a:t>aplikasi</a:t>
            </a:r>
            <a:r>
              <a:rPr lang="en-US" sz="2600" dirty="0"/>
              <a:t> </a:t>
            </a:r>
            <a:r>
              <a:rPr lang="en-US" sz="2600" dirty="0" err="1"/>
              <a:t>rencana</a:t>
            </a:r>
            <a:r>
              <a:rPr lang="en-US" sz="2600" dirty="0"/>
              <a:t> </a:t>
            </a:r>
            <a:r>
              <a:rPr lang="en-US" sz="2600" dirty="0" err="1"/>
              <a:t>kegiatan</a:t>
            </a:r>
            <a:r>
              <a:rPr lang="en-US" sz="2600" dirty="0"/>
              <a:t> </a:t>
            </a:r>
            <a:r>
              <a:rPr lang="en-US" sz="2600" dirty="0" err="1"/>
              <a:t>dan</a:t>
            </a:r>
            <a:r>
              <a:rPr lang="en-US" sz="2600" dirty="0"/>
              <a:t> </a:t>
            </a:r>
            <a:r>
              <a:rPr lang="en-US" sz="2600" dirty="0" err="1"/>
              <a:t>anggaran</a:t>
            </a:r>
            <a:r>
              <a:rPr lang="en-US" sz="2600" dirty="0"/>
              <a:t> </a:t>
            </a:r>
            <a:r>
              <a:rPr lang="en-US" sz="2600" dirty="0" err="1"/>
              <a:t>Satuan</a:t>
            </a:r>
            <a:r>
              <a:rPr lang="en-US" sz="2600" dirty="0"/>
              <a:t> </a:t>
            </a:r>
            <a:r>
              <a:rPr lang="en-US" sz="2600" dirty="0" err="1"/>
              <a:t>Pendidikan</a:t>
            </a:r>
            <a:r>
              <a:rPr lang="en-US" sz="2600" dirty="0"/>
              <a:t> </a:t>
            </a:r>
            <a:r>
              <a:rPr lang="en-US" sz="2600" dirty="0" err="1"/>
              <a:t>sebagaimana</a:t>
            </a:r>
            <a:r>
              <a:rPr lang="en-US" sz="2600" dirty="0"/>
              <a:t> </a:t>
            </a:r>
            <a:r>
              <a:rPr lang="en-US" sz="2600" dirty="0" err="1"/>
              <a:t>dimaksud</a:t>
            </a:r>
            <a:r>
              <a:rPr lang="en-US" sz="2600" dirty="0"/>
              <a:t> </a:t>
            </a:r>
            <a:r>
              <a:rPr lang="en-US" sz="2600" dirty="0" err="1"/>
              <a:t>pada</a:t>
            </a:r>
            <a:r>
              <a:rPr lang="en-US" sz="2600" dirty="0"/>
              <a:t> </a:t>
            </a:r>
            <a:r>
              <a:rPr lang="en-US" sz="2600" dirty="0" err="1"/>
              <a:t>angka</a:t>
            </a:r>
            <a:r>
              <a:rPr lang="en-US" sz="2600" dirty="0"/>
              <a:t> 3 </a:t>
            </a:r>
            <a:r>
              <a:rPr lang="en-US" sz="2600" dirty="0" err="1"/>
              <a:t>dapat</a:t>
            </a:r>
            <a:r>
              <a:rPr lang="en-US" sz="2600" dirty="0"/>
              <a:t> </a:t>
            </a:r>
            <a:r>
              <a:rPr lang="en-US" sz="2600" dirty="0" err="1"/>
              <a:t>dilakukan</a:t>
            </a:r>
            <a:r>
              <a:rPr lang="en-US" sz="2600" dirty="0"/>
              <a:t> </a:t>
            </a:r>
            <a:r>
              <a:rPr lang="en-US" sz="2600" dirty="0" err="1"/>
              <a:t>setiap</a:t>
            </a:r>
            <a:r>
              <a:rPr lang="en-US" sz="2600" dirty="0"/>
              <a:t> </a:t>
            </a:r>
            <a:r>
              <a:rPr lang="en-US" sz="2600" dirty="0" err="1"/>
              <a:t>waktu</a:t>
            </a:r>
            <a:r>
              <a:rPr lang="en-US" sz="2600" dirty="0"/>
              <a:t> </a:t>
            </a:r>
            <a:r>
              <a:rPr lang="en-US" sz="2600" dirty="0" err="1"/>
              <a:t>oleh</a:t>
            </a:r>
            <a:r>
              <a:rPr lang="en-US" sz="2600" dirty="0"/>
              <a:t> </a:t>
            </a:r>
            <a:r>
              <a:rPr lang="en-US" sz="2600" dirty="0" err="1"/>
              <a:t>Satuan</a:t>
            </a:r>
            <a:r>
              <a:rPr lang="en-US" sz="2600" dirty="0"/>
              <a:t> </a:t>
            </a:r>
            <a:r>
              <a:rPr lang="en-US" sz="2600" dirty="0" err="1"/>
              <a:t>Pendidikan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04707341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8290" y="102986"/>
            <a:ext cx="9144000" cy="687760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>
                <a:solidFill>
                  <a:schemeClr val="bg1"/>
                </a:solidFill>
              </a:rPr>
              <a:t>PELAPORAN &amp; PERTANGGUNGJAWABAN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4716" y="928043"/>
            <a:ext cx="1169613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7063" lvl="0" indent="-531813" algn="just">
              <a:buFont typeface="+mj-lt"/>
              <a:buAutoNum type="arabicPeriod"/>
            </a:pPr>
            <a:r>
              <a:rPr lang="en-US" sz="2400" dirty="0" err="1"/>
              <a:t>Pelaporan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Pertanggungjawaban</a:t>
            </a:r>
            <a:r>
              <a:rPr lang="en-US" sz="2400" dirty="0"/>
              <a:t> Dana BOSP </a:t>
            </a:r>
            <a:r>
              <a:rPr lang="en-US" sz="2400" dirty="0" err="1"/>
              <a:t>disusun</a:t>
            </a:r>
            <a:r>
              <a:rPr lang="en-US" sz="2400" dirty="0"/>
              <a:t> </a:t>
            </a:r>
            <a:r>
              <a:rPr lang="en-US" sz="2400" dirty="0" err="1"/>
              <a:t>berdasarkan</a:t>
            </a:r>
            <a:r>
              <a:rPr lang="en-US" sz="2400" dirty="0"/>
              <a:t> </a:t>
            </a:r>
            <a:r>
              <a:rPr lang="en-US" sz="2400" dirty="0" err="1"/>
              <a:t>hasil</a:t>
            </a:r>
            <a:r>
              <a:rPr lang="en-US" sz="2400" dirty="0"/>
              <a:t> </a:t>
            </a:r>
            <a:r>
              <a:rPr lang="en-US" sz="2400" dirty="0" err="1"/>
              <a:t>pelaksanaan</a:t>
            </a:r>
            <a:r>
              <a:rPr lang="en-US" sz="2400" dirty="0"/>
              <a:t> </a:t>
            </a:r>
            <a:r>
              <a:rPr lang="en-US" sz="2400" dirty="0" err="1"/>
              <a:t>penatausahaan</a:t>
            </a:r>
            <a:r>
              <a:rPr lang="en-US" sz="2400" dirty="0"/>
              <a:t> Dana BOSP.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sz="2400" dirty="0" err="1"/>
              <a:t>Pelaporan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pertanggungjawaban</a:t>
            </a:r>
            <a:r>
              <a:rPr lang="en-US" sz="2400" dirty="0"/>
              <a:t> </a:t>
            </a:r>
            <a:r>
              <a:rPr lang="en-US" sz="2400" dirty="0" err="1"/>
              <a:t>termasuk</a:t>
            </a:r>
            <a:r>
              <a:rPr lang="en-US" sz="2400" dirty="0"/>
              <a:t> </a:t>
            </a:r>
            <a:r>
              <a:rPr lang="en-US" sz="2400" dirty="0" err="1"/>
              <a:t>pemeriksaan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verifikasi</a:t>
            </a:r>
            <a:r>
              <a:rPr lang="en-US" sz="2400" dirty="0"/>
              <a:t> </a:t>
            </a:r>
            <a:r>
              <a:rPr lang="en-US" sz="2400" dirty="0" err="1"/>
              <a:t>atas</a:t>
            </a:r>
            <a:r>
              <a:rPr lang="en-US" sz="2400" dirty="0"/>
              <a:t> </a:t>
            </a:r>
            <a:r>
              <a:rPr lang="en-US" sz="2400" dirty="0" err="1"/>
              <a:t>penyelesaian</a:t>
            </a:r>
            <a:r>
              <a:rPr lang="en-US" sz="2400" dirty="0"/>
              <a:t> </a:t>
            </a:r>
            <a:r>
              <a:rPr lang="en-US" sz="2400" dirty="0" err="1"/>
              <a:t>pengadaan</a:t>
            </a:r>
            <a:r>
              <a:rPr lang="en-US" sz="2400" dirty="0"/>
              <a:t> </a:t>
            </a:r>
            <a:r>
              <a:rPr lang="en-US" sz="2400" dirty="0" err="1"/>
              <a:t>barang</a:t>
            </a:r>
            <a:r>
              <a:rPr lang="en-US" sz="2400" dirty="0"/>
              <a:t>/</a:t>
            </a:r>
            <a:r>
              <a:rPr lang="en-US" sz="2400" dirty="0" err="1"/>
              <a:t>jasa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penggunaan</a:t>
            </a:r>
            <a:r>
              <a:rPr lang="en-US" sz="2400" dirty="0"/>
              <a:t> dana </a:t>
            </a:r>
            <a:r>
              <a:rPr lang="en-US" sz="2400" dirty="0" err="1"/>
              <a:t>tahun</a:t>
            </a:r>
            <a:r>
              <a:rPr lang="en-US" sz="2400" dirty="0"/>
              <a:t> </a:t>
            </a:r>
            <a:r>
              <a:rPr lang="en-US" sz="2400" dirty="0" err="1"/>
              <a:t>berkenaan</a:t>
            </a:r>
            <a:r>
              <a:rPr lang="en-US" sz="2400" dirty="0"/>
              <a:t>.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sz="2400" dirty="0" err="1"/>
              <a:t>Bentuk</a:t>
            </a:r>
            <a:r>
              <a:rPr lang="en-US" sz="2400" dirty="0"/>
              <a:t> </a:t>
            </a:r>
            <a:r>
              <a:rPr lang="en-US" sz="2400" dirty="0" err="1"/>
              <a:t>dokumen</a:t>
            </a:r>
            <a:r>
              <a:rPr lang="en-US" sz="2400" dirty="0"/>
              <a:t> </a:t>
            </a:r>
            <a:r>
              <a:rPr lang="en-US" sz="2400" dirty="0" err="1"/>
              <a:t>laporan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pertanggungjawaban</a:t>
            </a:r>
            <a:r>
              <a:rPr lang="en-US" sz="2400" dirty="0"/>
              <a:t> </a:t>
            </a:r>
            <a:r>
              <a:rPr lang="en-US" sz="2400" dirty="0" err="1"/>
              <a:t>tercantum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sistem</a:t>
            </a:r>
            <a:r>
              <a:rPr lang="en-US" sz="2400" dirty="0"/>
              <a:t> </a:t>
            </a:r>
            <a:r>
              <a:rPr lang="en-US" sz="2400" dirty="0" err="1"/>
              <a:t>aplikasi</a:t>
            </a:r>
            <a:r>
              <a:rPr lang="en-US" sz="2400" dirty="0"/>
              <a:t> </a:t>
            </a:r>
            <a:r>
              <a:rPr lang="en-US" sz="2400" dirty="0" err="1"/>
              <a:t>rencana</a:t>
            </a:r>
            <a:r>
              <a:rPr lang="en-US" sz="2400" dirty="0"/>
              <a:t> </a:t>
            </a:r>
            <a:r>
              <a:rPr lang="en-US" sz="2400" dirty="0" err="1"/>
              <a:t>kegiatan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anggaran</a:t>
            </a:r>
            <a:r>
              <a:rPr lang="en-US" sz="2400" dirty="0"/>
              <a:t> </a:t>
            </a:r>
            <a:r>
              <a:rPr lang="en-US" sz="2400" dirty="0" err="1"/>
              <a:t>Satuan</a:t>
            </a:r>
            <a:r>
              <a:rPr lang="en-US" sz="2400" dirty="0"/>
              <a:t> </a:t>
            </a:r>
            <a:r>
              <a:rPr lang="en-US" sz="2400" dirty="0" err="1"/>
              <a:t>Pendidikan</a:t>
            </a:r>
            <a:r>
              <a:rPr lang="en-US" sz="2400" dirty="0"/>
              <a:t> yang </a:t>
            </a:r>
            <a:r>
              <a:rPr lang="en-US" sz="2400" dirty="0" err="1"/>
              <a:t>diselenggarakan</a:t>
            </a:r>
            <a:r>
              <a:rPr lang="en-US" sz="2400" dirty="0"/>
              <a:t> </a:t>
            </a:r>
            <a:r>
              <a:rPr lang="en-US" sz="2400" dirty="0" err="1"/>
              <a:t>Kementerian</a:t>
            </a:r>
            <a:r>
              <a:rPr lang="en-US" sz="2400" dirty="0"/>
              <a:t>.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sz="2400" dirty="0" err="1"/>
              <a:t>Laporan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Pertanggungjawaban</a:t>
            </a:r>
            <a:r>
              <a:rPr lang="en-US" sz="2400" dirty="0"/>
              <a:t> Dana </a:t>
            </a:r>
            <a:r>
              <a:rPr lang="en-US" sz="2400" dirty="0" err="1"/>
              <a:t>sebagaimana</a:t>
            </a:r>
            <a:r>
              <a:rPr lang="en-US" sz="2400" dirty="0"/>
              <a:t> </a:t>
            </a:r>
            <a:r>
              <a:rPr lang="en-US" sz="2400" dirty="0" err="1"/>
              <a:t>dimaksud</a:t>
            </a:r>
            <a:r>
              <a:rPr lang="en-US" sz="2400" dirty="0"/>
              <a:t> </a:t>
            </a:r>
            <a:r>
              <a:rPr lang="en-US" sz="2400" dirty="0" err="1"/>
              <a:t>pada</a:t>
            </a:r>
            <a:r>
              <a:rPr lang="en-US" sz="2400" dirty="0"/>
              <a:t> </a:t>
            </a:r>
            <a:r>
              <a:rPr lang="en-US" sz="2400" dirty="0" err="1"/>
              <a:t>angka</a:t>
            </a:r>
            <a:r>
              <a:rPr lang="en-US" sz="2400" dirty="0"/>
              <a:t> 1 </a:t>
            </a:r>
            <a:r>
              <a:rPr lang="en-US" sz="2400" dirty="0" err="1"/>
              <a:t>diverifikasi</a:t>
            </a:r>
            <a:r>
              <a:rPr lang="en-US" sz="2400" dirty="0"/>
              <a:t>, </a:t>
            </a:r>
            <a:r>
              <a:rPr lang="en-US" sz="2400" dirty="0" err="1"/>
              <a:t>divalidasi</a:t>
            </a:r>
            <a:r>
              <a:rPr lang="en-US" sz="2400" dirty="0"/>
              <a:t>,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disampaikan</a:t>
            </a:r>
            <a:r>
              <a:rPr lang="en-US" sz="2400" dirty="0"/>
              <a:t> </a:t>
            </a:r>
            <a:r>
              <a:rPr lang="en-US" sz="2400" dirty="0" err="1"/>
              <a:t>oleh</a:t>
            </a:r>
            <a:r>
              <a:rPr lang="en-US" sz="2400" dirty="0"/>
              <a:t> </a:t>
            </a:r>
            <a:r>
              <a:rPr lang="en-US" sz="2400" dirty="0" err="1"/>
              <a:t>Satuan</a:t>
            </a:r>
            <a:r>
              <a:rPr lang="en-US" sz="2400" dirty="0"/>
              <a:t> </a:t>
            </a:r>
            <a:r>
              <a:rPr lang="en-US" sz="2400" dirty="0" err="1"/>
              <a:t>Pendidikan</a:t>
            </a:r>
            <a:r>
              <a:rPr lang="en-US" sz="2400" dirty="0"/>
              <a:t> </a:t>
            </a:r>
            <a:r>
              <a:rPr lang="en-US" sz="2400" dirty="0" err="1"/>
              <a:t>melalui</a:t>
            </a:r>
            <a:r>
              <a:rPr lang="en-US" sz="2400" dirty="0"/>
              <a:t> </a:t>
            </a:r>
            <a:r>
              <a:rPr lang="en-US" sz="2400" dirty="0" err="1"/>
              <a:t>sistem</a:t>
            </a:r>
            <a:r>
              <a:rPr lang="en-US" sz="2400" dirty="0"/>
              <a:t> </a:t>
            </a:r>
            <a:r>
              <a:rPr lang="en-US" sz="2400" dirty="0" err="1"/>
              <a:t>aplikasi</a:t>
            </a:r>
            <a:r>
              <a:rPr lang="en-US" sz="2400" dirty="0"/>
              <a:t> </a:t>
            </a:r>
            <a:r>
              <a:rPr lang="en-US" sz="2400" dirty="0" err="1"/>
              <a:t>rencana</a:t>
            </a:r>
            <a:r>
              <a:rPr lang="en-US" sz="2400" dirty="0"/>
              <a:t> </a:t>
            </a:r>
            <a:r>
              <a:rPr lang="en-US" sz="2400" dirty="0" err="1"/>
              <a:t>kegiatan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anggaran</a:t>
            </a:r>
            <a:r>
              <a:rPr lang="en-US" sz="2400" dirty="0"/>
              <a:t> </a:t>
            </a:r>
            <a:r>
              <a:rPr lang="en-US" sz="2400" dirty="0" err="1"/>
              <a:t>Satuan</a:t>
            </a:r>
            <a:r>
              <a:rPr lang="en-US" sz="2400" dirty="0"/>
              <a:t> </a:t>
            </a:r>
            <a:r>
              <a:rPr lang="en-US" sz="2400" dirty="0" err="1"/>
              <a:t>Pendidikan</a:t>
            </a:r>
            <a:r>
              <a:rPr lang="en-US" sz="2400" dirty="0"/>
              <a:t> yang </a:t>
            </a:r>
            <a:r>
              <a:rPr lang="en-US" sz="2400" dirty="0" err="1"/>
              <a:t>disediakan</a:t>
            </a:r>
            <a:r>
              <a:rPr lang="en-US" sz="2400" dirty="0"/>
              <a:t> </a:t>
            </a:r>
            <a:r>
              <a:rPr lang="en-US" sz="2400" dirty="0" err="1"/>
              <a:t>oleh</a:t>
            </a:r>
            <a:r>
              <a:rPr lang="en-US" sz="2400" dirty="0"/>
              <a:t> </a:t>
            </a:r>
            <a:r>
              <a:rPr lang="en-US" sz="2400" dirty="0" err="1"/>
              <a:t>Kementerian</a:t>
            </a:r>
            <a:r>
              <a:rPr lang="en-US" sz="2400" dirty="0"/>
              <a:t>.</a:t>
            </a:r>
          </a:p>
          <a:p>
            <a:pPr marL="627063" lvl="0" indent="-531813" algn="just">
              <a:buFont typeface="+mj-lt"/>
              <a:buAutoNum type="arabicPeriod"/>
            </a:pPr>
            <a:r>
              <a:rPr lang="en-US" sz="2400" dirty="0" err="1"/>
              <a:t>Satuan</a:t>
            </a:r>
            <a:r>
              <a:rPr lang="en-US" sz="2400" dirty="0"/>
              <a:t> </a:t>
            </a:r>
            <a:r>
              <a:rPr lang="en-US" sz="2400" dirty="0" err="1"/>
              <a:t>Pendidikan</a:t>
            </a:r>
            <a:r>
              <a:rPr lang="en-US" sz="2400" dirty="0"/>
              <a:t> </a:t>
            </a:r>
            <a:r>
              <a:rPr lang="en-US" sz="2400" dirty="0" err="1"/>
              <a:t>bersedia</a:t>
            </a:r>
            <a:r>
              <a:rPr lang="en-US" sz="2400" dirty="0"/>
              <a:t> </a:t>
            </a:r>
            <a:r>
              <a:rPr lang="en-US" sz="2400" dirty="0" err="1"/>
              <a:t>diaudit</a:t>
            </a:r>
            <a:r>
              <a:rPr lang="en-US" sz="2400" dirty="0"/>
              <a:t> </a:t>
            </a:r>
            <a:r>
              <a:rPr lang="en-US" sz="2400" dirty="0" err="1"/>
              <a:t>sesuai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ketentuan</a:t>
            </a:r>
            <a:r>
              <a:rPr lang="en-US" sz="2400" dirty="0"/>
              <a:t> </a:t>
            </a:r>
            <a:r>
              <a:rPr lang="en-US" sz="2400" dirty="0" err="1"/>
              <a:t>peraturan</a:t>
            </a:r>
            <a:r>
              <a:rPr lang="en-US" sz="2400" dirty="0"/>
              <a:t> </a:t>
            </a:r>
            <a:r>
              <a:rPr lang="en-US" sz="2400" dirty="0" err="1"/>
              <a:t>perundang-perundangan</a:t>
            </a:r>
            <a:r>
              <a:rPr lang="en-US" sz="2400" dirty="0"/>
              <a:t> </a:t>
            </a:r>
            <a:r>
              <a:rPr lang="en-US" sz="2400" dirty="0" err="1"/>
              <a:t>terhadap</a:t>
            </a:r>
            <a:r>
              <a:rPr lang="en-US" sz="2400" dirty="0"/>
              <a:t> </a:t>
            </a:r>
            <a:r>
              <a:rPr lang="en-US" sz="2400" dirty="0" err="1"/>
              <a:t>laporan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pertanggungjawaban</a:t>
            </a:r>
            <a:r>
              <a:rPr lang="en-US" sz="2400" dirty="0"/>
              <a:t> dana </a:t>
            </a:r>
            <a:r>
              <a:rPr lang="en-US" sz="2400" dirty="0" err="1"/>
              <a:t>Satuan</a:t>
            </a:r>
            <a:r>
              <a:rPr lang="en-US" sz="2400" dirty="0"/>
              <a:t> </a:t>
            </a:r>
            <a:r>
              <a:rPr lang="en-US" sz="2400" dirty="0" err="1"/>
              <a:t>Pendidikan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17666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2" y="0"/>
            <a:ext cx="4080681" cy="408068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74597" y="646107"/>
            <a:ext cx="7882247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000" dirty="0"/>
              <a:t>“</a:t>
            </a:r>
            <a:r>
              <a:rPr lang="en-US" sz="3200" dirty="0" err="1"/>
              <a:t>Bagaimanapun</a:t>
            </a:r>
            <a:r>
              <a:rPr lang="en-US" sz="3200" dirty="0"/>
              <a:t> </a:t>
            </a:r>
            <a:r>
              <a:rPr lang="en-US" sz="3200" dirty="0" err="1"/>
              <a:t>jalannya</a:t>
            </a:r>
            <a:r>
              <a:rPr lang="en-US" sz="3200" dirty="0"/>
              <a:t>, </a:t>
            </a:r>
            <a:r>
              <a:rPr lang="en-US" sz="3200" dirty="0" err="1"/>
              <a:t>sekali</a:t>
            </a:r>
            <a:r>
              <a:rPr lang="en-US" sz="3200" dirty="0"/>
              <a:t>-kali </a:t>
            </a:r>
            <a:r>
              <a:rPr lang="en-US" sz="3200" dirty="0" err="1"/>
              <a:t>jangan</a:t>
            </a:r>
            <a:r>
              <a:rPr lang="en-US" sz="3200" dirty="0"/>
              <a:t> </a:t>
            </a:r>
            <a:r>
              <a:rPr lang="en-US" sz="3200" dirty="0" err="1"/>
              <a:t>lelah</a:t>
            </a:r>
            <a:r>
              <a:rPr lang="en-US" sz="3200" dirty="0"/>
              <a:t> </a:t>
            </a:r>
            <a:r>
              <a:rPr lang="en-US" sz="3200" dirty="0" err="1"/>
              <a:t>untuk</a:t>
            </a:r>
            <a:r>
              <a:rPr lang="en-US" sz="3200" dirty="0"/>
              <a:t> </a:t>
            </a:r>
            <a:r>
              <a:rPr lang="en-US" sz="3200" dirty="0" err="1"/>
              <a:t>berusaha</a:t>
            </a:r>
            <a:r>
              <a:rPr lang="en-US" sz="3200" dirty="0"/>
              <a:t> </a:t>
            </a:r>
            <a:r>
              <a:rPr lang="en-US" sz="3200" dirty="0" err="1"/>
              <a:t>gigih</a:t>
            </a:r>
            <a:r>
              <a:rPr lang="en-US" sz="3200" dirty="0"/>
              <a:t> </a:t>
            </a:r>
            <a:r>
              <a:rPr lang="en-US" sz="3200" dirty="0" err="1"/>
              <a:t>membela</a:t>
            </a:r>
            <a:r>
              <a:rPr lang="en-US" sz="3200" dirty="0"/>
              <a:t> </a:t>
            </a:r>
            <a:r>
              <a:rPr lang="en-US" sz="3200" dirty="0" err="1"/>
              <a:t>semua</a:t>
            </a:r>
            <a:r>
              <a:rPr lang="en-US" sz="3200" dirty="0"/>
              <a:t> yang </a:t>
            </a:r>
            <a:r>
              <a:rPr lang="en-US" sz="3200" dirty="0" err="1"/>
              <a:t>baik</a:t>
            </a:r>
            <a:r>
              <a:rPr lang="en-US" sz="3000" dirty="0"/>
              <a:t>” </a:t>
            </a:r>
          </a:p>
          <a:p>
            <a:pPr algn="r"/>
            <a:r>
              <a:rPr lang="en-US" sz="1400" dirty="0"/>
              <a:t>– </a:t>
            </a:r>
            <a:r>
              <a:rPr lang="en-US" sz="1400" i="1" dirty="0"/>
              <a:t>R.A. </a:t>
            </a:r>
            <a:r>
              <a:rPr lang="en-US" sz="1400" i="1" dirty="0" err="1"/>
              <a:t>Kartini</a:t>
            </a:r>
            <a:r>
              <a:rPr lang="en-US" sz="1400" i="1" dirty="0"/>
              <a:t> (1879-1904) </a:t>
            </a:r>
            <a:r>
              <a:rPr lang="en-US" sz="1400" i="1" dirty="0" err="1"/>
              <a:t>dalam</a:t>
            </a:r>
            <a:r>
              <a:rPr lang="en-US" sz="1400" i="1" dirty="0"/>
              <a:t> </a:t>
            </a:r>
            <a:r>
              <a:rPr lang="en-US" sz="1400" i="1" dirty="0" err="1"/>
              <a:t>Sulastin</a:t>
            </a:r>
            <a:r>
              <a:rPr lang="en-US" sz="1400" i="1" dirty="0"/>
              <a:t> </a:t>
            </a:r>
            <a:r>
              <a:rPr lang="en-US" sz="1400" i="1" dirty="0" err="1"/>
              <a:t>Sutrisno</a:t>
            </a:r>
            <a:r>
              <a:rPr lang="en-US" sz="1400" i="1" dirty="0"/>
              <a:t>, </a:t>
            </a:r>
          </a:p>
          <a:p>
            <a:pPr algn="r"/>
            <a:r>
              <a:rPr lang="en-US" sz="1400" i="1" dirty="0"/>
              <a:t>Surat-Surat </a:t>
            </a:r>
            <a:r>
              <a:rPr lang="en-US" sz="1400" i="1" dirty="0" err="1"/>
              <a:t>Kartini</a:t>
            </a:r>
            <a:r>
              <a:rPr lang="en-US" sz="1400" i="1" dirty="0"/>
              <a:t>: </a:t>
            </a:r>
            <a:r>
              <a:rPr lang="en-US" sz="1400" i="1" dirty="0" err="1"/>
              <a:t>Renungan</a:t>
            </a:r>
            <a:r>
              <a:rPr lang="en-US" sz="1400" i="1" dirty="0"/>
              <a:t> </a:t>
            </a:r>
            <a:r>
              <a:rPr lang="en-US" sz="1400" i="1" dirty="0" err="1"/>
              <a:t>Tentang</a:t>
            </a:r>
            <a:r>
              <a:rPr lang="en-US" sz="1400" i="1" dirty="0"/>
              <a:t> </a:t>
            </a:r>
            <a:r>
              <a:rPr lang="en-US" sz="1400" i="1" dirty="0" err="1"/>
              <a:t>dan</a:t>
            </a:r>
            <a:r>
              <a:rPr lang="en-US" sz="1400" i="1" dirty="0"/>
              <a:t> </a:t>
            </a:r>
            <a:r>
              <a:rPr lang="en-US" sz="1400" i="1" dirty="0" err="1"/>
              <a:t>Untuk</a:t>
            </a:r>
            <a:r>
              <a:rPr lang="en-US" sz="1400" i="1" dirty="0"/>
              <a:t> </a:t>
            </a:r>
            <a:r>
              <a:rPr lang="en-US" sz="1400" i="1" dirty="0" err="1"/>
              <a:t>Bangsanya</a:t>
            </a:r>
            <a:endParaRPr lang="id-ID" sz="700" b="1" i="1" dirty="0"/>
          </a:p>
        </p:txBody>
      </p:sp>
      <p:sp>
        <p:nvSpPr>
          <p:cNvPr id="12" name="Rectangle 11"/>
          <p:cNvSpPr/>
          <p:nvPr/>
        </p:nvSpPr>
        <p:spPr>
          <a:xfrm>
            <a:off x="941506" y="3523984"/>
            <a:ext cx="11518899" cy="130809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5400" dirty="0" err="1">
                <a:solidFill>
                  <a:srgbClr val="0000FF"/>
                </a:solidFill>
                <a:latin typeface="Segoe Print" pitchFamily="2" charset="0"/>
              </a:rPr>
              <a:t>terimakasih</a:t>
            </a:r>
            <a:endParaRPr lang="en-US" sz="5400" dirty="0">
              <a:solidFill>
                <a:srgbClr val="0000FF"/>
              </a:solidFill>
              <a:latin typeface="Segoe Print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894" y="3636535"/>
            <a:ext cx="10176210" cy="324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789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BESARAN ALOKASI DANA BOS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38200" y="1085493"/>
            <a:ext cx="110109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sz="2200" dirty="0" err="1"/>
              <a:t>Besaran</a:t>
            </a:r>
            <a:r>
              <a:rPr lang="en-US" sz="2200" dirty="0"/>
              <a:t> </a:t>
            </a:r>
            <a:r>
              <a:rPr lang="en-US" sz="2200" dirty="0" err="1"/>
              <a:t>alokasi</a:t>
            </a:r>
            <a:r>
              <a:rPr lang="en-US" sz="2200" dirty="0"/>
              <a:t> Dana BOS </a:t>
            </a:r>
            <a:r>
              <a:rPr lang="en-US" sz="2200" dirty="0" err="1"/>
              <a:t>Reguler</a:t>
            </a:r>
            <a:r>
              <a:rPr lang="en-US" sz="2200" dirty="0"/>
              <a:t> </a:t>
            </a:r>
            <a:r>
              <a:rPr lang="en-US" sz="2200" dirty="0" err="1"/>
              <a:t>dihitung</a:t>
            </a:r>
            <a:r>
              <a:rPr lang="en-US" sz="2200" dirty="0"/>
              <a:t> </a:t>
            </a:r>
            <a:r>
              <a:rPr lang="en-US" sz="2200" dirty="0" err="1"/>
              <a:t>berdasarkan</a:t>
            </a:r>
            <a:r>
              <a:rPr lang="en-US" sz="2200" dirty="0"/>
              <a:t> </a:t>
            </a:r>
            <a:r>
              <a:rPr lang="en-US" sz="2200" dirty="0" err="1"/>
              <a:t>besaran</a:t>
            </a:r>
            <a:r>
              <a:rPr lang="en-US" sz="2200" dirty="0"/>
              <a:t> </a:t>
            </a:r>
            <a:r>
              <a:rPr lang="en-US" sz="2200" dirty="0" err="1"/>
              <a:t>satuan</a:t>
            </a:r>
            <a:r>
              <a:rPr lang="en-US" sz="2200" dirty="0"/>
              <a:t> </a:t>
            </a:r>
            <a:r>
              <a:rPr lang="en-US" sz="2200" dirty="0" err="1"/>
              <a:t>biaya</a:t>
            </a:r>
            <a:r>
              <a:rPr lang="en-US" sz="2200" dirty="0"/>
              <a:t> Dana BOS </a:t>
            </a:r>
            <a:r>
              <a:rPr lang="en-US" sz="2200" dirty="0" err="1"/>
              <a:t>Reguler</a:t>
            </a:r>
            <a:r>
              <a:rPr lang="en-US" sz="2200" dirty="0"/>
              <a:t> </a:t>
            </a:r>
            <a:r>
              <a:rPr lang="en-US" sz="2200" dirty="0" err="1"/>
              <a:t>pada</a:t>
            </a:r>
            <a:r>
              <a:rPr lang="en-US" sz="2200" dirty="0"/>
              <a:t> </a:t>
            </a:r>
            <a:r>
              <a:rPr lang="en-US" sz="2200" dirty="0" err="1"/>
              <a:t>masing-masing</a:t>
            </a:r>
            <a:r>
              <a:rPr lang="en-US" sz="2200" dirty="0"/>
              <a:t> </a:t>
            </a:r>
            <a:r>
              <a:rPr lang="en-US" sz="2200" dirty="0" err="1"/>
              <a:t>daerah</a:t>
            </a:r>
            <a:r>
              <a:rPr lang="en-US" sz="2200" dirty="0"/>
              <a:t> </a:t>
            </a:r>
            <a:r>
              <a:rPr lang="en-US" sz="2200" dirty="0" err="1"/>
              <a:t>dikalikan</a:t>
            </a:r>
            <a:r>
              <a:rPr lang="en-US" sz="2200" dirty="0"/>
              <a:t> </a:t>
            </a:r>
            <a:r>
              <a:rPr lang="en-US" sz="2200" dirty="0" err="1"/>
              <a:t>dengan</a:t>
            </a:r>
            <a:r>
              <a:rPr lang="en-US" sz="2200" dirty="0"/>
              <a:t> </a:t>
            </a:r>
            <a:r>
              <a:rPr lang="en-US" sz="2200" dirty="0" err="1"/>
              <a:t>jumlah</a:t>
            </a:r>
            <a:r>
              <a:rPr lang="en-US" sz="2200" dirty="0"/>
              <a:t> </a:t>
            </a:r>
            <a:r>
              <a:rPr lang="en-US" sz="2200" dirty="0" err="1"/>
              <a:t>Peserta</a:t>
            </a:r>
            <a:r>
              <a:rPr lang="en-US" sz="2200" dirty="0"/>
              <a:t> </a:t>
            </a:r>
            <a:r>
              <a:rPr lang="en-US" sz="2200" dirty="0" err="1"/>
              <a:t>Didik</a:t>
            </a:r>
            <a:r>
              <a:rPr lang="en-US" sz="2200" dirty="0"/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200" dirty="0" err="1"/>
              <a:t>Satuan</a:t>
            </a:r>
            <a:r>
              <a:rPr lang="en-US" sz="2200" dirty="0"/>
              <a:t> </a:t>
            </a:r>
            <a:r>
              <a:rPr lang="en-US" sz="2200" dirty="0" err="1"/>
              <a:t>biaya</a:t>
            </a:r>
            <a:r>
              <a:rPr lang="en-US" sz="2200" dirty="0"/>
              <a:t> Dana BOS </a:t>
            </a:r>
            <a:r>
              <a:rPr lang="en-US" sz="2200" dirty="0" err="1"/>
              <a:t>Reguler</a:t>
            </a:r>
            <a:r>
              <a:rPr lang="en-US" sz="2200" dirty="0"/>
              <a:t> </a:t>
            </a:r>
            <a:r>
              <a:rPr lang="en-US" sz="2200" dirty="0" err="1"/>
              <a:t>pada</a:t>
            </a:r>
            <a:r>
              <a:rPr lang="en-US" sz="2200" dirty="0"/>
              <a:t> </a:t>
            </a:r>
            <a:r>
              <a:rPr lang="en-US" sz="2200" dirty="0" err="1"/>
              <a:t>masing-masing</a:t>
            </a:r>
            <a:r>
              <a:rPr lang="en-US" sz="2200" dirty="0"/>
              <a:t> </a:t>
            </a:r>
            <a:r>
              <a:rPr lang="en-US" sz="2200" dirty="0" err="1"/>
              <a:t>daerah</a:t>
            </a:r>
            <a:r>
              <a:rPr lang="en-US" sz="2200" dirty="0"/>
              <a:t> </a:t>
            </a:r>
            <a:r>
              <a:rPr lang="en-US" sz="2200" dirty="0" err="1"/>
              <a:t>ditetapkan</a:t>
            </a:r>
            <a:r>
              <a:rPr lang="en-US" sz="2200" dirty="0"/>
              <a:t> </a:t>
            </a:r>
            <a:r>
              <a:rPr lang="en-US" sz="2200" dirty="0" err="1"/>
              <a:t>dengan</a:t>
            </a:r>
            <a:r>
              <a:rPr lang="en-US" sz="2200" dirty="0"/>
              <a:t> </a:t>
            </a:r>
            <a:r>
              <a:rPr lang="en-US" sz="2200" dirty="0" err="1"/>
              <a:t>Keputusan</a:t>
            </a:r>
            <a:r>
              <a:rPr lang="en-US" sz="2200" dirty="0"/>
              <a:t> </a:t>
            </a:r>
            <a:r>
              <a:rPr lang="en-US" sz="2200" dirty="0" err="1"/>
              <a:t>Menteri</a:t>
            </a:r>
            <a:r>
              <a:rPr lang="en-US" sz="2200" dirty="0"/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200" dirty="0" err="1"/>
              <a:t>Peserta</a:t>
            </a:r>
            <a:r>
              <a:rPr lang="en-US" sz="2200" dirty="0"/>
              <a:t> </a:t>
            </a:r>
            <a:r>
              <a:rPr lang="en-US" sz="2200" dirty="0" err="1"/>
              <a:t>Didik</a:t>
            </a:r>
            <a:r>
              <a:rPr lang="en-US" sz="2200" dirty="0"/>
              <a:t> </a:t>
            </a:r>
            <a:r>
              <a:rPr lang="en-US" sz="2200" dirty="0" err="1"/>
              <a:t>merupakan</a:t>
            </a:r>
            <a:r>
              <a:rPr lang="en-US" sz="2200" dirty="0"/>
              <a:t> </a:t>
            </a:r>
            <a:r>
              <a:rPr lang="en-US" sz="2200" dirty="0" err="1"/>
              <a:t>Peserta</a:t>
            </a:r>
            <a:r>
              <a:rPr lang="en-US" sz="2200" dirty="0"/>
              <a:t> </a:t>
            </a:r>
            <a:r>
              <a:rPr lang="en-US" sz="2200" dirty="0" err="1"/>
              <a:t>Didik</a:t>
            </a:r>
            <a:r>
              <a:rPr lang="en-US" sz="2200" dirty="0"/>
              <a:t> yang </a:t>
            </a:r>
            <a:r>
              <a:rPr lang="en-US" sz="2200" dirty="0" err="1"/>
              <a:t>memiliki</a:t>
            </a:r>
            <a:r>
              <a:rPr lang="en-US" sz="2200" dirty="0"/>
              <a:t> NISN </a:t>
            </a:r>
            <a:r>
              <a:rPr lang="en-US" sz="2200" dirty="0" err="1"/>
              <a:t>pada</a:t>
            </a:r>
            <a:r>
              <a:rPr lang="en-US" sz="2200" dirty="0"/>
              <a:t> </a:t>
            </a:r>
            <a:r>
              <a:rPr lang="en-US" sz="2200" dirty="0" err="1"/>
              <a:t>Satuan</a:t>
            </a:r>
            <a:r>
              <a:rPr lang="en-US" sz="2200" dirty="0"/>
              <a:t> </a:t>
            </a:r>
            <a:r>
              <a:rPr lang="en-US" sz="2200" dirty="0" err="1"/>
              <a:t>Pendidikan</a:t>
            </a:r>
            <a:r>
              <a:rPr lang="en-US" sz="2200" dirty="0"/>
              <a:t> </a:t>
            </a:r>
            <a:r>
              <a:rPr lang="en-US" sz="2200" dirty="0" err="1"/>
              <a:t>penerima</a:t>
            </a:r>
            <a:r>
              <a:rPr lang="en-US" sz="2200" dirty="0"/>
              <a:t> Dana BOS </a:t>
            </a:r>
            <a:r>
              <a:rPr lang="en-US" sz="2200" dirty="0" err="1"/>
              <a:t>Reguler</a:t>
            </a:r>
            <a:r>
              <a:rPr lang="en-US" sz="2200" dirty="0"/>
              <a:t> </a:t>
            </a:r>
            <a:r>
              <a:rPr lang="en-US" sz="2200" dirty="0" err="1"/>
              <a:t>berdasarkan</a:t>
            </a:r>
            <a:r>
              <a:rPr lang="en-US" sz="2200" dirty="0"/>
              <a:t> data </a:t>
            </a:r>
            <a:r>
              <a:rPr lang="en-US" sz="2200" dirty="0" err="1"/>
              <a:t>pada</a:t>
            </a:r>
            <a:r>
              <a:rPr lang="en-US" sz="2200" dirty="0"/>
              <a:t> </a:t>
            </a:r>
            <a:r>
              <a:rPr lang="en-US" sz="2200" dirty="0" err="1"/>
              <a:t>Aplikasi</a:t>
            </a:r>
            <a:r>
              <a:rPr lang="en-US" sz="2200" dirty="0"/>
              <a:t> </a:t>
            </a:r>
            <a:r>
              <a:rPr lang="en-US" sz="2200" dirty="0" err="1"/>
              <a:t>Dapodik</a:t>
            </a:r>
            <a:r>
              <a:rPr lang="en-US" sz="2200" dirty="0"/>
              <a:t> </a:t>
            </a:r>
            <a:r>
              <a:rPr lang="en-US" sz="2200" dirty="0" err="1"/>
              <a:t>tanggal</a:t>
            </a:r>
            <a:r>
              <a:rPr lang="en-US" sz="2200" dirty="0"/>
              <a:t> 31 </a:t>
            </a:r>
            <a:r>
              <a:rPr lang="en-US" sz="2200" dirty="0" err="1"/>
              <a:t>Agustus</a:t>
            </a:r>
            <a:r>
              <a:rPr lang="en-US" sz="2200" dirty="0"/>
              <a:t> </a:t>
            </a:r>
            <a:r>
              <a:rPr lang="en-US" sz="2200" dirty="0" err="1"/>
              <a:t>tahun</a:t>
            </a:r>
            <a:r>
              <a:rPr lang="en-US" sz="2200" dirty="0"/>
              <a:t> </a:t>
            </a:r>
            <a:r>
              <a:rPr lang="en-US" sz="2200" dirty="0" err="1"/>
              <a:t>anggaran</a:t>
            </a:r>
            <a:r>
              <a:rPr lang="en-US" sz="2200" dirty="0"/>
              <a:t> </a:t>
            </a:r>
            <a:r>
              <a:rPr lang="en-US" sz="2200" dirty="0" err="1"/>
              <a:t>sebelumnya</a:t>
            </a:r>
            <a:r>
              <a:rPr lang="en-US" sz="2200" dirty="0"/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200" dirty="0" err="1"/>
              <a:t>Penghitungan</a:t>
            </a:r>
            <a:r>
              <a:rPr lang="en-US" sz="2200" dirty="0"/>
              <a:t> </a:t>
            </a:r>
            <a:r>
              <a:rPr lang="en-US" sz="2200" dirty="0" err="1"/>
              <a:t>jumlah</a:t>
            </a:r>
            <a:r>
              <a:rPr lang="en-US" sz="2200" dirty="0"/>
              <a:t> </a:t>
            </a:r>
            <a:r>
              <a:rPr lang="en-US" sz="2200" dirty="0" err="1"/>
              <a:t>Peserta</a:t>
            </a:r>
            <a:r>
              <a:rPr lang="en-US" sz="2200" dirty="0"/>
              <a:t> </a:t>
            </a:r>
            <a:r>
              <a:rPr lang="en-US" sz="2200" dirty="0" err="1"/>
              <a:t>Didik</a:t>
            </a:r>
            <a:r>
              <a:rPr lang="en-US" sz="2200" dirty="0"/>
              <a:t> </a:t>
            </a:r>
            <a:r>
              <a:rPr lang="en-US" sz="2200" dirty="0" err="1"/>
              <a:t>untuk</a:t>
            </a:r>
            <a:r>
              <a:rPr lang="en-US" sz="2200" dirty="0"/>
              <a:t> SMP </a:t>
            </a:r>
            <a:r>
              <a:rPr lang="en-US" sz="2200" dirty="0" err="1"/>
              <a:t>dan</a:t>
            </a:r>
            <a:r>
              <a:rPr lang="en-US" sz="2200" dirty="0"/>
              <a:t> SMA </a:t>
            </a:r>
            <a:r>
              <a:rPr lang="en-US" sz="2200" dirty="0" err="1"/>
              <a:t>penerima</a:t>
            </a:r>
            <a:r>
              <a:rPr lang="en-US" sz="2200" dirty="0"/>
              <a:t> BOS </a:t>
            </a:r>
            <a:r>
              <a:rPr lang="en-US" sz="2200" dirty="0" err="1"/>
              <a:t>Reguler</a:t>
            </a:r>
            <a:r>
              <a:rPr lang="en-US" sz="2200" dirty="0"/>
              <a:t> yang </a:t>
            </a:r>
            <a:r>
              <a:rPr lang="en-US" sz="2200" dirty="0" err="1"/>
              <a:t>berbentuk</a:t>
            </a:r>
            <a:r>
              <a:rPr lang="en-US" sz="2200" dirty="0"/>
              <a:t> </a:t>
            </a:r>
            <a:r>
              <a:rPr lang="en-US" sz="2200" b="1" dirty="0" err="1"/>
              <a:t>sekolah</a:t>
            </a:r>
            <a:r>
              <a:rPr lang="en-US" sz="2200" b="1" dirty="0"/>
              <a:t> </a:t>
            </a:r>
            <a:r>
              <a:rPr lang="en-US" sz="2200" b="1" dirty="0" err="1"/>
              <a:t>terbuka</a:t>
            </a:r>
            <a:r>
              <a:rPr lang="en-US" sz="2200" b="1" dirty="0"/>
              <a:t> </a:t>
            </a:r>
            <a:r>
              <a:rPr lang="en-US" sz="2200" dirty="0" err="1"/>
              <a:t>dihitung</a:t>
            </a:r>
            <a:r>
              <a:rPr lang="en-US" sz="2200" dirty="0"/>
              <a:t> </a:t>
            </a:r>
            <a:r>
              <a:rPr lang="en-US" sz="2200" dirty="0" err="1"/>
              <a:t>berdasarkan</a:t>
            </a:r>
            <a:r>
              <a:rPr lang="en-US" sz="2200" dirty="0"/>
              <a:t> total </a:t>
            </a:r>
            <a:r>
              <a:rPr lang="en-US" sz="2200" dirty="0" err="1"/>
              <a:t>jumlah</a:t>
            </a:r>
            <a:r>
              <a:rPr lang="en-US" sz="2200" dirty="0"/>
              <a:t> </a:t>
            </a:r>
            <a:r>
              <a:rPr lang="en-US" sz="2200" dirty="0" err="1"/>
              <a:t>Peserta</a:t>
            </a:r>
            <a:r>
              <a:rPr lang="en-US" sz="2200" dirty="0"/>
              <a:t> </a:t>
            </a:r>
            <a:r>
              <a:rPr lang="en-US" sz="2200" dirty="0" err="1"/>
              <a:t>Didik</a:t>
            </a:r>
            <a:r>
              <a:rPr lang="en-US" sz="2200" dirty="0"/>
              <a:t> yang </a:t>
            </a:r>
            <a:r>
              <a:rPr lang="en-US" sz="2200" dirty="0" err="1"/>
              <a:t>disatukan</a:t>
            </a:r>
            <a:r>
              <a:rPr lang="en-US" sz="2200" dirty="0"/>
              <a:t> </a:t>
            </a:r>
            <a:r>
              <a:rPr lang="en-US" sz="2200" dirty="0" err="1"/>
              <a:t>dengan</a:t>
            </a:r>
            <a:r>
              <a:rPr lang="en-US" sz="2200" dirty="0"/>
              <a:t> </a:t>
            </a:r>
            <a:r>
              <a:rPr lang="en-US" sz="2200" dirty="0" err="1"/>
              <a:t>sekolah</a:t>
            </a:r>
            <a:r>
              <a:rPr lang="en-US" sz="2200" dirty="0"/>
              <a:t> </a:t>
            </a:r>
            <a:r>
              <a:rPr lang="en-US" sz="2200" dirty="0" err="1"/>
              <a:t>induk</a:t>
            </a:r>
            <a:r>
              <a:rPr lang="en-US" sz="2200" dirty="0"/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200" dirty="0" err="1"/>
              <a:t>Dalam</a:t>
            </a:r>
            <a:r>
              <a:rPr lang="en-US" sz="2200" dirty="0"/>
              <a:t> </a:t>
            </a:r>
            <a:r>
              <a:rPr lang="en-US" sz="2200" dirty="0" err="1"/>
              <a:t>hal</a:t>
            </a:r>
            <a:r>
              <a:rPr lang="en-US" sz="2200" dirty="0"/>
              <a:t> SDLB, SMPLB, SMALB, SLB, </a:t>
            </a:r>
            <a:r>
              <a:rPr lang="en-US" sz="2200" dirty="0" err="1"/>
              <a:t>Sekolah</a:t>
            </a:r>
            <a:r>
              <a:rPr lang="en-US" sz="2200" dirty="0"/>
              <a:t> </a:t>
            </a:r>
            <a:r>
              <a:rPr lang="en-US" sz="2200" dirty="0" err="1"/>
              <a:t>Terintegrasi</a:t>
            </a:r>
            <a:r>
              <a:rPr lang="en-US" sz="2200" dirty="0"/>
              <a:t> </a:t>
            </a:r>
            <a:r>
              <a:rPr lang="en-US" sz="2200" dirty="0" err="1"/>
              <a:t>dan</a:t>
            </a:r>
            <a:r>
              <a:rPr lang="en-US" sz="2200" dirty="0"/>
              <a:t> </a:t>
            </a:r>
            <a:r>
              <a:rPr lang="en-US" sz="2200" dirty="0" err="1"/>
              <a:t>Satuan</a:t>
            </a:r>
            <a:r>
              <a:rPr lang="en-US" sz="2200" dirty="0"/>
              <a:t> </a:t>
            </a:r>
            <a:r>
              <a:rPr lang="en-US" sz="2200" dirty="0" err="1"/>
              <a:t>Pendidikan</a:t>
            </a:r>
            <a:r>
              <a:rPr lang="en-US" sz="2200" dirty="0"/>
              <a:t> yang </a:t>
            </a:r>
            <a:r>
              <a:rPr lang="en-US" sz="2200" dirty="0" err="1"/>
              <a:t>berada</a:t>
            </a:r>
            <a:r>
              <a:rPr lang="en-US" sz="2200" dirty="0"/>
              <a:t> di Daerah </a:t>
            </a:r>
            <a:r>
              <a:rPr lang="en-US" sz="2200" dirty="0" err="1"/>
              <a:t>Khusus</a:t>
            </a:r>
            <a:r>
              <a:rPr lang="en-US" sz="2200" dirty="0"/>
              <a:t> yang </a:t>
            </a:r>
            <a:r>
              <a:rPr lang="en-US" sz="2200" dirty="0" err="1"/>
              <a:t>ditetapkan</a:t>
            </a:r>
            <a:r>
              <a:rPr lang="en-US" sz="2200" dirty="0"/>
              <a:t> </a:t>
            </a:r>
            <a:r>
              <a:rPr lang="en-US" sz="2200" dirty="0" err="1"/>
              <a:t>sebagai</a:t>
            </a:r>
            <a:r>
              <a:rPr lang="en-US" sz="2200" dirty="0"/>
              <a:t> </a:t>
            </a:r>
            <a:r>
              <a:rPr lang="en-US" sz="2200" dirty="0" err="1"/>
              <a:t>penerima</a:t>
            </a:r>
            <a:r>
              <a:rPr lang="en-US" sz="2200" dirty="0"/>
              <a:t> Dana BOS </a:t>
            </a:r>
            <a:r>
              <a:rPr lang="en-US" sz="2200" dirty="0" err="1"/>
              <a:t>Reguler</a:t>
            </a:r>
            <a:r>
              <a:rPr lang="en-US" sz="2200" dirty="0"/>
              <a:t> </a:t>
            </a:r>
            <a:r>
              <a:rPr lang="en-US" sz="2200" dirty="0" err="1"/>
              <a:t>memiliki</a:t>
            </a:r>
            <a:r>
              <a:rPr lang="en-US" sz="2200" dirty="0"/>
              <a:t> </a:t>
            </a:r>
            <a:r>
              <a:rPr lang="en-US" sz="2200" dirty="0" err="1"/>
              <a:t>jumlah</a:t>
            </a:r>
            <a:r>
              <a:rPr lang="en-US" sz="2200" dirty="0"/>
              <a:t> </a:t>
            </a:r>
            <a:r>
              <a:rPr lang="en-US" sz="2200" dirty="0" err="1"/>
              <a:t>Peserta</a:t>
            </a:r>
            <a:r>
              <a:rPr lang="en-US" sz="2200" dirty="0"/>
              <a:t> </a:t>
            </a:r>
            <a:r>
              <a:rPr lang="en-US" sz="2200" dirty="0" err="1"/>
              <a:t>Didik</a:t>
            </a:r>
            <a:r>
              <a:rPr lang="en-US" sz="2200" dirty="0"/>
              <a:t> </a:t>
            </a:r>
            <a:r>
              <a:rPr lang="en-US" sz="2200" dirty="0" err="1"/>
              <a:t>kurang</a:t>
            </a:r>
            <a:r>
              <a:rPr lang="en-US" sz="2200" dirty="0"/>
              <a:t> </a:t>
            </a:r>
            <a:r>
              <a:rPr lang="en-US" sz="2200" dirty="0" err="1"/>
              <a:t>dari</a:t>
            </a:r>
            <a:r>
              <a:rPr lang="en-US" sz="2200" dirty="0"/>
              <a:t> 60 (</a:t>
            </a:r>
            <a:r>
              <a:rPr lang="en-US" sz="2200" dirty="0" err="1"/>
              <a:t>enam</a:t>
            </a:r>
            <a:r>
              <a:rPr lang="en-US" sz="2200" dirty="0"/>
              <a:t> </a:t>
            </a:r>
            <a:r>
              <a:rPr lang="en-US" sz="2200" dirty="0" err="1"/>
              <a:t>puluh</a:t>
            </a:r>
            <a:r>
              <a:rPr lang="en-US" sz="2200" dirty="0"/>
              <a:t>) </a:t>
            </a:r>
            <a:r>
              <a:rPr lang="en-US" sz="2200" dirty="0" err="1"/>
              <a:t>maka</a:t>
            </a:r>
            <a:r>
              <a:rPr lang="en-US" sz="2200" dirty="0"/>
              <a:t> </a:t>
            </a:r>
            <a:r>
              <a:rPr lang="en-US" sz="2200" dirty="0" err="1"/>
              <a:t>jumlah</a:t>
            </a:r>
            <a:r>
              <a:rPr lang="en-US" sz="2200" dirty="0"/>
              <a:t> </a:t>
            </a:r>
            <a:r>
              <a:rPr lang="en-US" sz="2200" dirty="0" err="1"/>
              <a:t>Peserta</a:t>
            </a:r>
            <a:r>
              <a:rPr lang="en-US" sz="2200" dirty="0"/>
              <a:t> </a:t>
            </a:r>
            <a:r>
              <a:rPr lang="en-US" sz="2200" dirty="0" err="1"/>
              <a:t>Didik</a:t>
            </a:r>
            <a:r>
              <a:rPr lang="en-US" sz="2200" dirty="0"/>
              <a:t> </a:t>
            </a:r>
            <a:r>
              <a:rPr lang="en-US" sz="2200" dirty="0" err="1"/>
              <a:t>untuk</a:t>
            </a:r>
            <a:r>
              <a:rPr lang="en-US" sz="2200" dirty="0"/>
              <a:t> </a:t>
            </a:r>
            <a:r>
              <a:rPr lang="en-US" sz="2200" dirty="0" err="1"/>
              <a:t>penghitungan</a:t>
            </a:r>
            <a:r>
              <a:rPr lang="en-US" sz="2200" dirty="0"/>
              <a:t> </a:t>
            </a:r>
            <a:r>
              <a:rPr lang="en-US" sz="2200" dirty="0" err="1"/>
              <a:t>besaran</a:t>
            </a:r>
            <a:r>
              <a:rPr lang="en-US" sz="2200" dirty="0"/>
              <a:t> </a:t>
            </a:r>
            <a:r>
              <a:rPr lang="en-US" sz="2200" dirty="0" err="1"/>
              <a:t>alokasi</a:t>
            </a:r>
            <a:r>
              <a:rPr lang="en-US" sz="2200" dirty="0"/>
              <a:t> Dana BOS </a:t>
            </a:r>
            <a:r>
              <a:rPr lang="en-US" sz="2200" dirty="0" err="1"/>
              <a:t>Reguler</a:t>
            </a:r>
            <a:r>
              <a:rPr lang="en-US" sz="2200" dirty="0"/>
              <a:t> </a:t>
            </a:r>
            <a:r>
              <a:rPr lang="en-US" sz="2200" dirty="0" err="1"/>
              <a:t>ditetapkan</a:t>
            </a:r>
            <a:r>
              <a:rPr lang="en-US" sz="2200" dirty="0"/>
              <a:t> 60 (</a:t>
            </a:r>
            <a:r>
              <a:rPr lang="en-US" sz="2200" dirty="0" err="1"/>
              <a:t>enam</a:t>
            </a:r>
            <a:r>
              <a:rPr lang="en-US" sz="2200" dirty="0"/>
              <a:t> </a:t>
            </a:r>
            <a:r>
              <a:rPr lang="en-US" sz="2200" dirty="0" err="1"/>
              <a:t>puluh</a:t>
            </a:r>
            <a:r>
              <a:rPr lang="en-US" sz="2200" dirty="0"/>
              <a:t>) </a:t>
            </a:r>
            <a:r>
              <a:rPr lang="en-US" sz="2200" dirty="0" err="1"/>
              <a:t>Peserta</a:t>
            </a:r>
            <a:r>
              <a:rPr lang="en-US" sz="2200" dirty="0"/>
              <a:t> </a:t>
            </a:r>
            <a:r>
              <a:rPr lang="en-US" sz="2200" dirty="0" err="1"/>
              <a:t>Didik</a:t>
            </a:r>
            <a:r>
              <a:rPr lang="en-US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92336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57152"/>
            <a:ext cx="9144000" cy="68776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8290" y="102986"/>
            <a:ext cx="912971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D" sz="3200" b="1" dirty="0"/>
              <a:t>PENYALURAN DANA BOS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166251"/>
            <a:ext cx="11430000" cy="5028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38100" lvl="0" indent="-342900" algn="just">
              <a:lnSpc>
                <a:spcPct val="99000"/>
              </a:lnSpc>
              <a:spcAft>
                <a:spcPts val="0"/>
              </a:spcAft>
              <a:buFont typeface="+mj-lt"/>
              <a:buAutoNum type="arabicPeriod"/>
              <a:tabLst>
                <a:tab pos="1587500" algn="l"/>
              </a:tabLst>
            </a:pP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Penyaluran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Dana BOSP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dilakukan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ke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Rekening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Satuan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Pendidikan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sesuai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dengan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ketentuan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peraturan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menteri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menyelenggarakan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urusan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pemerintahan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di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bidang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keuangan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mengenai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penyaluran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dana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alokasi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khusus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nonfisik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(PMK 204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Tahun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2022)</a:t>
            </a:r>
          </a:p>
          <a:p>
            <a:pPr marL="342900" marR="38100" lvl="0" indent="-342900" algn="just">
              <a:lnSpc>
                <a:spcPct val="99000"/>
              </a:lnSpc>
              <a:spcAft>
                <a:spcPts val="0"/>
              </a:spcAft>
              <a:buFont typeface="+mj-lt"/>
              <a:buAutoNum type="arabicPeriod"/>
              <a:tabLst>
                <a:tab pos="1587500" algn="l"/>
              </a:tabLst>
            </a:pP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Penyaluran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Dana BOS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Reguler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, Dana BOP PAUD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Reguler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Dana BOP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Kesetaraan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Reguler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dilakukan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secara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bertahap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dengan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ketentuan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sebagai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berikut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:</a:t>
            </a:r>
          </a:p>
          <a:p>
            <a:pPr marL="800100" marR="38100" lvl="1" indent="-342900" algn="just">
              <a:lnSpc>
                <a:spcPct val="99000"/>
              </a:lnSpc>
              <a:buFont typeface="+mj-lt"/>
              <a:buAutoNum type="alphaLcPeriod"/>
              <a:tabLst>
                <a:tab pos="1587500" algn="l"/>
              </a:tabLst>
            </a:pP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tahap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I,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disalurkan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paling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banyak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50% (lima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puluh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persen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)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dari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pagu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alokasi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provinsi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/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kabupaten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/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kota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, paling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cepat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bulan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Januari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tahun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anggaran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berjalan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;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dan</a:t>
            </a:r>
            <a:endParaRPr lang="en-US" dirty="0">
              <a:latin typeface="+mj-lt"/>
              <a:ea typeface="Bookman Old Style" panose="02050604050505020204" pitchFamily="18" charset="0"/>
              <a:cs typeface="Arial" panose="020B0604020202020204" pitchFamily="34" charset="0"/>
            </a:endParaRPr>
          </a:p>
          <a:p>
            <a:pPr marL="800100" marR="38100" lvl="1" indent="-342900" algn="just">
              <a:lnSpc>
                <a:spcPct val="99000"/>
              </a:lnSpc>
              <a:buFont typeface="+mj-lt"/>
              <a:buAutoNum type="alphaLcPeriod"/>
              <a:tabLst>
                <a:tab pos="1587500" algn="l"/>
              </a:tabLst>
            </a:pP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tahap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II,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disalurkan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sebesar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sisa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dari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pagu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alokasi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provinsi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/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kabupaten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/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kota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belum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disalurkan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, paling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cepat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bulan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Juli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tahun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anggaran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berjalan</a:t>
            </a:r>
            <a:endParaRPr lang="en-US" dirty="0">
              <a:latin typeface="+mj-lt"/>
              <a:ea typeface="Bookman Old Style" panose="02050604050505020204" pitchFamily="18" charset="0"/>
              <a:cs typeface="Arial" panose="020B0604020202020204" pitchFamily="34" charset="0"/>
            </a:endParaRPr>
          </a:p>
          <a:p>
            <a:pPr marL="342900" marR="38100" indent="-342900" algn="just">
              <a:lnSpc>
                <a:spcPct val="99000"/>
              </a:lnSpc>
              <a:buFont typeface="+mj-lt"/>
              <a:buAutoNum type="arabicPeriod"/>
              <a:tabLst>
                <a:tab pos="1587500" algn="l"/>
              </a:tabLst>
            </a:pPr>
            <a:r>
              <a:rPr lang="en-US" dirty="0" err="1"/>
              <a:t>Penyaluran</a:t>
            </a:r>
            <a:r>
              <a:rPr lang="en-US" dirty="0"/>
              <a:t> Dana BOS </a:t>
            </a:r>
            <a:r>
              <a:rPr lang="en-US" dirty="0" err="1"/>
              <a:t>Kinerja</a:t>
            </a:r>
            <a:r>
              <a:rPr lang="en-US" dirty="0"/>
              <a:t>, Dana BOP PAUD </a:t>
            </a:r>
            <a:r>
              <a:rPr lang="en-US" dirty="0" err="1"/>
              <a:t>Kinerja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Dana BOP </a:t>
            </a:r>
            <a:r>
              <a:rPr lang="en-US" dirty="0" err="1"/>
              <a:t>Kesetaraan</a:t>
            </a:r>
            <a:r>
              <a:rPr lang="en-US" dirty="0"/>
              <a:t> </a:t>
            </a:r>
            <a:r>
              <a:rPr lang="en-US" dirty="0" err="1"/>
              <a:t>Kinerja</a:t>
            </a:r>
            <a:r>
              <a:rPr lang="en-US" dirty="0"/>
              <a:t> </a:t>
            </a:r>
            <a:r>
              <a:rPr lang="en-US" dirty="0" err="1"/>
              <a:t>dilakukan</a:t>
            </a:r>
            <a:r>
              <a:rPr lang="en-US" dirty="0"/>
              <a:t> </a:t>
            </a:r>
            <a:r>
              <a:rPr lang="en-US" dirty="0" err="1"/>
              <a:t>secara</a:t>
            </a:r>
            <a:br>
              <a:rPr lang="en-US" dirty="0"/>
            </a:br>
            <a:r>
              <a:rPr lang="en-US" dirty="0" err="1"/>
              <a:t>sekaligus</a:t>
            </a:r>
            <a:r>
              <a:rPr lang="en-US" dirty="0"/>
              <a:t> paling </a:t>
            </a:r>
            <a:r>
              <a:rPr lang="en-US" dirty="0" err="1"/>
              <a:t>cepat</a:t>
            </a:r>
            <a:r>
              <a:rPr lang="en-US" dirty="0"/>
              <a:t> </a:t>
            </a:r>
            <a:r>
              <a:rPr lang="en-US" dirty="0" err="1"/>
              <a:t>bulan</a:t>
            </a:r>
            <a:r>
              <a:rPr lang="en-US" dirty="0"/>
              <a:t> April </a:t>
            </a:r>
            <a:r>
              <a:rPr lang="en-US" dirty="0" err="1"/>
              <a:t>tahun</a:t>
            </a:r>
            <a:r>
              <a:rPr lang="en-US" dirty="0"/>
              <a:t> </a:t>
            </a:r>
            <a:r>
              <a:rPr lang="en-US" dirty="0" err="1"/>
              <a:t>anggaran</a:t>
            </a:r>
            <a:r>
              <a:rPr lang="en-US" dirty="0"/>
              <a:t> </a:t>
            </a:r>
            <a:r>
              <a:rPr lang="en-US" dirty="0" err="1"/>
              <a:t>berjalan</a:t>
            </a:r>
            <a:r>
              <a:rPr lang="en-US" dirty="0"/>
              <a:t>.</a:t>
            </a:r>
          </a:p>
          <a:p>
            <a:pPr marL="342900" marR="38100" indent="-342900" algn="just">
              <a:lnSpc>
                <a:spcPct val="99000"/>
              </a:lnSpc>
              <a:buFont typeface="+mj-lt"/>
              <a:buAutoNum type="arabicPeriod"/>
              <a:tabLst>
                <a:tab pos="1587500" algn="l"/>
              </a:tabLst>
            </a:pP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Sisa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Dana BOS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Reguler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diperhitungkan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dengan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penyaluran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masing-masing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dana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pada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tahun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anggaran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berikutnya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. </a:t>
            </a:r>
          </a:p>
          <a:p>
            <a:pPr marL="342900" marR="38100" indent="-342900" algn="just">
              <a:lnSpc>
                <a:spcPct val="99000"/>
              </a:lnSpc>
              <a:buFont typeface="+mj-lt"/>
              <a:buAutoNum type="arabicPeriod"/>
              <a:tabLst>
                <a:tab pos="1587500" algn="l"/>
              </a:tabLst>
            </a:pP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Perhitungan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sisa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Dana BOS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Reguler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, Dana BOP PAUD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Reguler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Dana BOP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Kesetaraan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Reguler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berdasarkan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laporan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Satuan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Pendidikan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diperhitungkan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mulai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penyaluran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tahap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I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pada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tahun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anggaran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berikutnya</a:t>
            </a:r>
            <a:r>
              <a:rPr lang="en-US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.</a:t>
            </a:r>
          </a:p>
          <a:p>
            <a:pPr marL="342900" marR="38100" indent="-342900" algn="just">
              <a:lnSpc>
                <a:spcPct val="99000"/>
              </a:lnSpc>
              <a:buFont typeface="+mj-lt"/>
              <a:buAutoNum type="arabicPeriod"/>
              <a:tabLst>
                <a:tab pos="1587500" algn="l"/>
              </a:tabLst>
            </a:pPr>
            <a:r>
              <a:rPr lang="en-ID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Sisa</a:t>
            </a:r>
            <a:r>
              <a:rPr lang="en-ID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Dana BOS </a:t>
            </a:r>
            <a:r>
              <a:rPr lang="en-ID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Kinerja</a:t>
            </a:r>
            <a:r>
              <a:rPr lang="en-ID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, Dana BOP PAUD </a:t>
            </a:r>
            <a:r>
              <a:rPr lang="en-ID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Kinerja</a:t>
            </a:r>
            <a:r>
              <a:rPr lang="en-ID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, </a:t>
            </a:r>
            <a:r>
              <a:rPr lang="en-ID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dan</a:t>
            </a:r>
            <a:r>
              <a:rPr lang="en-ID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Dana BOP </a:t>
            </a:r>
            <a:r>
              <a:rPr lang="en-ID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Kesetaraan</a:t>
            </a:r>
            <a:r>
              <a:rPr lang="en-ID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ID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Kinerja</a:t>
            </a:r>
            <a:r>
              <a:rPr lang="en-ID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ID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tidak</a:t>
            </a:r>
            <a:r>
              <a:rPr lang="en-ID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ID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diperhitungkan</a:t>
            </a:r>
            <a:r>
              <a:rPr lang="en-ID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ID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dengan</a:t>
            </a:r>
            <a:r>
              <a:rPr lang="en-ID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ID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penyaluran</a:t>
            </a:r>
            <a:r>
              <a:rPr lang="en-ID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ID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masing-masing</a:t>
            </a:r>
            <a:r>
              <a:rPr lang="en-ID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dana </a:t>
            </a:r>
            <a:r>
              <a:rPr lang="en-ID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pada</a:t>
            </a:r>
            <a:r>
              <a:rPr lang="en-ID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ID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tahun</a:t>
            </a:r>
            <a:r>
              <a:rPr lang="en-ID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ID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anggaran</a:t>
            </a:r>
            <a:r>
              <a:rPr lang="en-ID" dirty="0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ID" dirty="0" err="1">
                <a:latin typeface="+mj-lt"/>
                <a:ea typeface="Bookman Old Style" panose="02050604050505020204" pitchFamily="18" charset="0"/>
                <a:cs typeface="Arial" panose="020B0604020202020204" pitchFamily="34" charset="0"/>
              </a:rPr>
              <a:t>berikutnya</a:t>
            </a:r>
            <a:endParaRPr lang="en-US" dirty="0">
              <a:latin typeface="+mj-lt"/>
              <a:ea typeface="Bookman Old Style" panose="0205060405050502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25437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3710</TotalTime>
  <Words>10346</Words>
  <Application>Microsoft Office PowerPoint</Application>
  <PresentationFormat>Widescreen</PresentationFormat>
  <Paragraphs>2102</Paragraphs>
  <Slides>78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87" baseType="lpstr">
      <vt:lpstr>Adobe Naskh Medium</vt:lpstr>
      <vt:lpstr>Arial</vt:lpstr>
      <vt:lpstr>Arial (Body)</vt:lpstr>
      <vt:lpstr>Calibri</vt:lpstr>
      <vt:lpstr>Segoe Print</vt:lpstr>
      <vt:lpstr>Trebuchet MS</vt:lpstr>
      <vt:lpstr>Wingdings</vt:lpstr>
      <vt:lpstr>Wingdings 3</vt:lpstr>
      <vt:lpstr>Facet</vt:lpstr>
      <vt:lpstr>PENGELOLAAN  DANA BANTUAN OPERASIONAL SEKOLAH (BOS)  TAHUN ANGGARAN 2023 [Berdasarkan Permendikbud Nomor 63 Tahun 2022]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KOMISI E BIDANG KEBUDAYAAN</dc:title>
  <dc:creator>epi</dc:creator>
  <cp:lastModifiedBy>LAPTOP</cp:lastModifiedBy>
  <cp:revision>655</cp:revision>
  <dcterms:created xsi:type="dcterms:W3CDTF">2016-11-09T06:14:43Z</dcterms:created>
  <dcterms:modified xsi:type="dcterms:W3CDTF">2023-06-18T07:16:10Z</dcterms:modified>
</cp:coreProperties>
</file>